
<file path=[Content_Types].xml><?xml version="1.0" encoding="utf-8"?>
<Types xmlns="http://schemas.openxmlformats.org/package/2006/content-types">
  <Default Extension="png" ContentType="image/png"/>
  <Default Extension="jpeg" ContentType="image/jpeg"/>
  <Default Extension="JPG" ContentType="image/.jp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Lst>
  <p:notesMasterIdLst>
    <p:notesMasterId r:id="rId10"/>
  </p:notesMasterIdLst>
  <p:sldIdLst>
    <p:sldId id="256" r:id="rId5"/>
    <p:sldId id="266" r:id="rId6"/>
    <p:sldId id="264" r:id="rId7"/>
    <p:sldId id="272" r:id="rId8"/>
    <p:sldId id="273" r:id="rId9"/>
    <p:sldId id="274" r:id="rId11"/>
    <p:sldId id="275" r:id="rId12"/>
    <p:sldId id="276" r:id="rId13"/>
    <p:sldId id="277" r:id="rId14"/>
    <p:sldId id="278" r:id="rId15"/>
    <p:sldId id="279" r:id="rId16"/>
    <p:sldId id="280" r:id="rId17"/>
    <p:sldId id="281" r:id="rId18"/>
    <p:sldId id="283" r:id="rId19"/>
    <p:sldId id="282" r:id="rId20"/>
    <p:sldId id="284" r:id="rId21"/>
    <p:sldId id="285" r:id="rId22"/>
    <p:sldId id="286" r:id="rId23"/>
    <p:sldId id="287" r:id="rId24"/>
    <p:sldId id="289" r:id="rId25"/>
    <p:sldId id="290" r:id="rId26"/>
    <p:sldId id="291" r:id="rId27"/>
    <p:sldId id="292" r:id="rId28"/>
  </p:sldIdLst>
  <p:sldSz cx="9144000" cy="6858000" type="screen4x3"/>
  <p:notesSz cx="6858000" cy="9144000"/>
  <p:custDataLst>
    <p:tags r:id="rId32"/>
  </p:custDataLst>
  <p:defaultTextStyle>
    <a:defPPr>
      <a:defRPr lang="zh-CN"/>
    </a:defPPr>
    <a:lvl1pPr marL="0" lvl="0"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04" userDrawn="1">
          <p15:clr>
            <a:srgbClr val="A4A3A4"/>
          </p15:clr>
        </p15:guide>
        <p15:guide id="2" pos="281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69" d="100"/>
          <a:sy n="69" d="100"/>
        </p:scale>
        <p:origin x="-138" y="-102"/>
      </p:cViewPr>
      <p:guideLst>
        <p:guide orient="horz" pos="2204"/>
        <p:guide pos="2815"/>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2" Type="http://schemas.openxmlformats.org/officeDocument/2006/relationships/tags" Target="tags/tag557.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Master" Target="slideMasters/slideMaster2.xml"/><Relationship Id="rId29" Type="http://schemas.openxmlformats.org/officeDocument/2006/relationships/presProps" Target="presProps.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png"/><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7" Type="http://schemas.openxmlformats.org/officeDocument/2006/relationships/tags" Target="../tags/tag13.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20.xml"/><Relationship Id="rId8" Type="http://schemas.openxmlformats.org/officeDocument/2006/relationships/tags" Target="../tags/tag19.xml"/><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image" Target="../media/image2.jpeg"/><Relationship Id="rId2" Type="http://schemas.openxmlformats.org/officeDocument/2006/relationships/tags" Target="../tags/tag14.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image" Target="../media/image3.jpeg"/><Relationship Id="rId2" Type="http://schemas.openxmlformats.org/officeDocument/2006/relationships/tags" Target="../tags/tag21.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34.xml"/><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42.xml"/><Relationship Id="rId8" Type="http://schemas.openxmlformats.org/officeDocument/2006/relationships/tags" Target="../tags/tag41.xml"/><Relationship Id="rId7" Type="http://schemas.openxmlformats.org/officeDocument/2006/relationships/tags" Target="../tags/tag40.xml"/><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0" Type="http://schemas.openxmlformats.org/officeDocument/2006/relationships/tags" Target="../tags/tag43.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57.xml"/><Relationship Id="rId5" Type="http://schemas.openxmlformats.org/officeDocument/2006/relationships/tags" Target="../tags/tag56.xml"/><Relationship Id="rId4" Type="http://schemas.openxmlformats.org/officeDocument/2006/relationships/tags" Target="../tags/tag55.xml"/><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7" Type="http://schemas.openxmlformats.org/officeDocument/2006/relationships/tags" Target="../tags/tag63.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image" Target="../media/image1.png"/><Relationship Id="rId2" Type="http://schemas.openxmlformats.org/officeDocument/2006/relationships/tags" Target="../tags/tag64.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84.xml"/><Relationship Id="rId8" Type="http://schemas.openxmlformats.org/officeDocument/2006/relationships/tags" Target="../tags/tag83.xml"/><Relationship Id="rId7" Type="http://schemas.openxmlformats.org/officeDocument/2006/relationships/tags" Target="../tags/tag82.xml"/><Relationship Id="rId6" Type="http://schemas.openxmlformats.org/officeDocument/2006/relationships/tags" Target="../tags/tag81.xml"/><Relationship Id="rId5" Type="http://schemas.openxmlformats.org/officeDocument/2006/relationships/tags" Target="../tags/tag80.xml"/><Relationship Id="rId4" Type="http://schemas.openxmlformats.org/officeDocument/2006/relationships/tags" Target="../tags/tag79.xml"/><Relationship Id="rId3" Type="http://schemas.openxmlformats.org/officeDocument/2006/relationships/image" Target="../media/image1.png"/><Relationship Id="rId2" Type="http://schemas.openxmlformats.org/officeDocument/2006/relationships/tags" Target="../tags/tag78.xm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7" Type="http://schemas.openxmlformats.org/officeDocument/2006/relationships/tags" Target="../tags/tag90.xml"/><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97.xml"/><Relationship Id="rId8" Type="http://schemas.openxmlformats.org/officeDocument/2006/relationships/tags" Target="../tags/tag96.xml"/><Relationship Id="rId7" Type="http://schemas.openxmlformats.org/officeDocument/2006/relationships/tags" Target="../tags/tag95.xml"/><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 Id="rId3" Type="http://schemas.openxmlformats.org/officeDocument/2006/relationships/image" Target="../media/image2.jpeg"/><Relationship Id="rId2" Type="http://schemas.openxmlformats.org/officeDocument/2006/relationships/tags" Target="../tags/tag91.xm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04.xml"/><Relationship Id="rId8" Type="http://schemas.openxmlformats.org/officeDocument/2006/relationships/tags" Target="../tags/tag103.xml"/><Relationship Id="rId7" Type="http://schemas.openxmlformats.org/officeDocument/2006/relationships/tags" Target="../tags/tag102.xml"/><Relationship Id="rId6" Type="http://schemas.openxmlformats.org/officeDocument/2006/relationships/tags" Target="../tags/tag101.xml"/><Relationship Id="rId5" Type="http://schemas.openxmlformats.org/officeDocument/2006/relationships/tags" Target="../tags/tag100.xml"/><Relationship Id="rId4" Type="http://schemas.openxmlformats.org/officeDocument/2006/relationships/tags" Target="../tags/tag99.xml"/><Relationship Id="rId3" Type="http://schemas.openxmlformats.org/officeDocument/2006/relationships/image" Target="../media/image3.jpeg"/><Relationship Id="rId2" Type="http://schemas.openxmlformats.org/officeDocument/2006/relationships/tags" Target="../tags/tag98.xm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111.xml"/><Relationship Id="rId7" Type="http://schemas.openxmlformats.org/officeDocument/2006/relationships/tags" Target="../tags/tag110.xml"/><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19.xml"/><Relationship Id="rId8" Type="http://schemas.openxmlformats.org/officeDocument/2006/relationships/tags" Target="../tags/tag118.xml"/><Relationship Id="rId7" Type="http://schemas.openxmlformats.org/officeDocument/2006/relationships/tags" Target="../tags/tag117.xml"/><Relationship Id="rId6" Type="http://schemas.openxmlformats.org/officeDocument/2006/relationships/tags" Target="../tags/tag116.xml"/><Relationship Id="rId5" Type="http://schemas.openxmlformats.org/officeDocument/2006/relationships/tags" Target="../tags/tag115.xml"/><Relationship Id="rId4" Type="http://schemas.openxmlformats.org/officeDocument/2006/relationships/tags" Target="../tags/tag114.xml"/><Relationship Id="rId3" Type="http://schemas.openxmlformats.org/officeDocument/2006/relationships/tags" Target="../tags/tag113.xml"/><Relationship Id="rId2" Type="http://schemas.openxmlformats.org/officeDocument/2006/relationships/tags" Target="../tags/tag112.xml"/><Relationship Id="rId10" Type="http://schemas.openxmlformats.org/officeDocument/2006/relationships/tags" Target="../tags/tag120.xm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6" Type="http://schemas.openxmlformats.org/officeDocument/2006/relationships/tags" Target="../tags/tag125.xml"/><Relationship Id="rId5" Type="http://schemas.openxmlformats.org/officeDocument/2006/relationships/tags" Target="../tags/tag124.xml"/><Relationship Id="rId4" Type="http://schemas.openxmlformats.org/officeDocument/2006/relationships/tags" Target="../tags/tag123.xml"/><Relationship Id="rId3" Type="http://schemas.openxmlformats.org/officeDocument/2006/relationships/tags" Target="../tags/tag122.xml"/><Relationship Id="rId2" Type="http://schemas.openxmlformats.org/officeDocument/2006/relationships/tags" Target="../tags/tag121.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5" Type="http://schemas.openxmlformats.org/officeDocument/2006/relationships/tags" Target="../tags/tag129.xml"/><Relationship Id="rId4" Type="http://schemas.openxmlformats.org/officeDocument/2006/relationships/tags" Target="../tags/tag128.xml"/><Relationship Id="rId3" Type="http://schemas.openxmlformats.org/officeDocument/2006/relationships/tags" Target="../tags/tag127.xml"/><Relationship Id="rId2" Type="http://schemas.openxmlformats.org/officeDocument/2006/relationships/tags" Target="../tags/tag126.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6" Type="http://schemas.openxmlformats.org/officeDocument/2006/relationships/tags" Target="../tags/tag134.xml"/><Relationship Id="rId5" Type="http://schemas.openxmlformats.org/officeDocument/2006/relationships/tags" Target="../tags/tag133.xml"/><Relationship Id="rId4" Type="http://schemas.openxmlformats.org/officeDocument/2006/relationships/tags" Target="../tags/tag132.xml"/><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7" Type="http://schemas.openxmlformats.org/officeDocument/2006/relationships/tags" Target="../tags/tag140.xml"/><Relationship Id="rId6" Type="http://schemas.openxmlformats.org/officeDocument/2006/relationships/tags" Target="../tags/tag139.xml"/><Relationship Id="rId5" Type="http://schemas.openxmlformats.org/officeDocument/2006/relationships/tags" Target="../tags/tag138.xml"/><Relationship Id="rId4" Type="http://schemas.openxmlformats.org/officeDocument/2006/relationships/tags" Target="../tags/tag137.xml"/><Relationship Id="rId3" Type="http://schemas.openxmlformats.org/officeDocument/2006/relationships/tags" Target="../tags/tag136.xml"/><Relationship Id="rId2" Type="http://schemas.openxmlformats.org/officeDocument/2006/relationships/tags" Target="../tags/tag135.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8" Type="http://schemas.openxmlformats.org/officeDocument/2006/relationships/tags" Target="../tags/tag146.xml"/><Relationship Id="rId7" Type="http://schemas.openxmlformats.org/officeDocument/2006/relationships/tags" Target="../tags/tag145.xml"/><Relationship Id="rId6" Type="http://schemas.openxmlformats.org/officeDocument/2006/relationships/tags" Target="../tags/tag144.xml"/><Relationship Id="rId5" Type="http://schemas.openxmlformats.org/officeDocument/2006/relationships/tags" Target="../tags/tag143.xml"/><Relationship Id="rId4" Type="http://schemas.openxmlformats.org/officeDocument/2006/relationships/tags" Target="../tags/tag142.xml"/><Relationship Id="rId3" Type="http://schemas.openxmlformats.org/officeDocument/2006/relationships/image" Target="../media/image1.png"/><Relationship Id="rId2" Type="http://schemas.openxmlformats.org/officeDocument/2006/relationships/tags" Target="../tags/tag141.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atin typeface="+mn-lt"/>
              </a:defRPr>
            </a:lvl1pPr>
          </a:lstStyle>
          <a:p>
            <a:pPr lvl="0"/>
            <a:endParaRPr lang="zh-CN" altLang="en-US"/>
          </a:p>
        </p:txBody>
      </p:sp>
      <p:sp>
        <p:nvSpPr>
          <p:cNvPr id="5" name="页脚占位符 4"/>
          <p:cNvSpPr>
            <a:spLocks noGrp="1"/>
          </p:cNvSpPr>
          <p:nvPr>
            <p:ph type="ftr" sz="quarter" idx="11"/>
          </p:nvPr>
        </p:nvSpPr>
        <p:spPr/>
        <p:txBody>
          <a:bodyPr/>
          <a:lstStyle>
            <a:lvl1pPr>
              <a:defRPr>
                <a:latin typeface="+mn-lt"/>
              </a:defRPr>
            </a:lvl1pPr>
          </a:lstStyle>
          <a:p>
            <a:pPr lvl="0"/>
            <a:endParaRPr lang="zh-CN" altLang="en-US"/>
          </a:p>
        </p:txBody>
      </p:sp>
      <p:sp>
        <p:nvSpPr>
          <p:cNvPr id="6" name="灯片编号占位符 5"/>
          <p:cNvSpPr>
            <a:spLocks noGrp="1"/>
          </p:cNvSpPr>
          <p:nvPr>
            <p:ph type="sldNum" sz="quarter" idx="12"/>
          </p:nvPr>
        </p:nvSpPr>
        <p:spPr/>
        <p:txBody>
          <a:bodyPr/>
          <a:lstStyle>
            <a:lvl1pPr>
              <a:defRPr>
                <a:latin typeface="+mn-lt"/>
              </a:defRPr>
            </a:lvl1pPr>
          </a:lstStyle>
          <a:p>
            <a:pPr lvl="0"/>
            <a:fld id="{9A0DB2DC-4C9A-4742-B13C-FB6460FD3503}" type="slidenum">
              <a:rPr lang="zh-CN" altLang="en-US"/>
            </a:fld>
            <a:endParaRPr lang="zh-CN" altLang="en-US">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atin typeface="+mn-lt"/>
              </a:defRPr>
            </a:lvl1pPr>
          </a:lstStyle>
          <a:p>
            <a:pPr lvl="0"/>
            <a:endParaRPr lang="zh-CN" altLang="en-US"/>
          </a:p>
        </p:txBody>
      </p:sp>
      <p:sp>
        <p:nvSpPr>
          <p:cNvPr id="5" name="页脚占位符 4"/>
          <p:cNvSpPr>
            <a:spLocks noGrp="1"/>
          </p:cNvSpPr>
          <p:nvPr>
            <p:ph type="ftr" sz="quarter" idx="11"/>
          </p:nvPr>
        </p:nvSpPr>
        <p:spPr/>
        <p:txBody>
          <a:bodyPr/>
          <a:lstStyle>
            <a:lvl1pPr>
              <a:defRPr>
                <a:latin typeface="+mn-lt"/>
              </a:defRPr>
            </a:lvl1pPr>
          </a:lstStyle>
          <a:p>
            <a:pPr lvl="0"/>
            <a:endParaRPr lang="zh-CN" altLang="en-US"/>
          </a:p>
        </p:txBody>
      </p:sp>
      <p:sp>
        <p:nvSpPr>
          <p:cNvPr id="6" name="灯片编号占位符 5"/>
          <p:cNvSpPr>
            <a:spLocks noGrp="1"/>
          </p:cNvSpPr>
          <p:nvPr>
            <p:ph type="sldNum" sz="quarter" idx="12"/>
          </p:nvPr>
        </p:nvSpPr>
        <p:spPr/>
        <p:txBody>
          <a:bodyPr/>
          <a:lstStyle>
            <a:lvl1pPr>
              <a:defRPr>
                <a:latin typeface="+mn-lt"/>
              </a:defRPr>
            </a:lvl1pPr>
          </a:lstStyle>
          <a:p>
            <a:pPr lvl="0"/>
            <a:fld id="{9A0DB2DC-4C9A-4742-B13C-FB6460FD3503}" type="slidenum">
              <a:rPr lang="zh-CN" altLang="en-US"/>
            </a:fld>
            <a:endParaRPr lang="zh-CN" altLang="en-US">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atin typeface="+mn-lt"/>
              </a:defRPr>
            </a:lvl1pPr>
          </a:lstStyle>
          <a:p>
            <a:pPr lvl="0"/>
            <a:endParaRPr lang="zh-CN" altLang="en-US"/>
          </a:p>
        </p:txBody>
      </p:sp>
      <p:sp>
        <p:nvSpPr>
          <p:cNvPr id="5" name="页脚占位符 4"/>
          <p:cNvSpPr>
            <a:spLocks noGrp="1"/>
          </p:cNvSpPr>
          <p:nvPr>
            <p:ph type="ftr" sz="quarter" idx="11"/>
          </p:nvPr>
        </p:nvSpPr>
        <p:spPr/>
        <p:txBody>
          <a:bodyPr/>
          <a:lstStyle>
            <a:lvl1pPr>
              <a:defRPr>
                <a:latin typeface="+mn-lt"/>
              </a:defRPr>
            </a:lvl1pPr>
          </a:lstStyle>
          <a:p>
            <a:pPr lvl="0"/>
            <a:endParaRPr lang="zh-CN" altLang="en-US"/>
          </a:p>
        </p:txBody>
      </p:sp>
      <p:sp>
        <p:nvSpPr>
          <p:cNvPr id="6" name="灯片编号占位符 5"/>
          <p:cNvSpPr>
            <a:spLocks noGrp="1"/>
          </p:cNvSpPr>
          <p:nvPr>
            <p:ph type="sldNum" sz="quarter" idx="12"/>
          </p:nvPr>
        </p:nvSpPr>
        <p:spPr/>
        <p:txBody>
          <a:bodyPr/>
          <a:lstStyle>
            <a:lvl1pPr>
              <a:defRPr>
                <a:latin typeface="+mn-lt"/>
              </a:defRPr>
            </a:lvl1pPr>
          </a:lstStyle>
          <a:p>
            <a:pPr lvl="0"/>
            <a:fld id="{9A0DB2DC-4C9A-4742-B13C-FB6460FD3503}" type="slidenum">
              <a:rPr lang="zh-CN" altLang="en-US"/>
            </a:fld>
            <a:endParaRPr lang="zh-CN" altLang="en-US">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pic>
        <p:nvPicPr>
          <p:cNvPr id="10" name="图片 9"/>
          <p:cNvPicPr>
            <a:picLocks noChangeAspect="1"/>
          </p:cNvPicPr>
          <p:nvPr>
            <p:custDataLst>
              <p:tags r:id="rId2"/>
            </p:custDataLst>
          </p:nvPr>
        </p:nvPicPr>
        <p:blipFill>
          <a:blip r:embed="rId3"/>
          <a:srcRect/>
          <a:stretch>
            <a:fillRect/>
          </a:stretch>
        </p:blipFill>
        <p:spPr>
          <a:xfrm>
            <a:off x="0" y="0"/>
            <a:ext cx="9142095" cy="6858000"/>
          </a:xfrm>
          <a:custGeom>
            <a:avLst/>
            <a:gdLst>
              <a:gd name="connsiteX0" fmla="*/ 0 w 12189730"/>
              <a:gd name="connsiteY0" fmla="*/ 0 h 6858000"/>
              <a:gd name="connsiteX1" fmla="*/ 12189730 w 12189730"/>
              <a:gd name="connsiteY1" fmla="*/ 0 h 6858000"/>
              <a:gd name="connsiteX2" fmla="*/ 12189730 w 12189730"/>
              <a:gd name="connsiteY2" fmla="*/ 6858000 h 6858000"/>
              <a:gd name="connsiteX3" fmla="*/ 0 w 1218973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89730" h="6858000">
                <a:moveTo>
                  <a:pt x="0" y="0"/>
                </a:moveTo>
                <a:lnTo>
                  <a:pt x="12189730" y="0"/>
                </a:lnTo>
                <a:lnTo>
                  <a:pt x="12189730" y="6858000"/>
                </a:lnTo>
                <a:lnTo>
                  <a:pt x="0" y="6858000"/>
                </a:lnTo>
                <a:close/>
              </a:path>
            </a:pathLst>
          </a:custGeom>
        </p:spPr>
      </p:pic>
      <p:sp>
        <p:nvSpPr>
          <p:cNvPr id="9" name="署名"/>
          <p:cNvSpPr txBox="1">
            <a:spLocks noGrp="1"/>
          </p:cNvSpPr>
          <p:nvPr>
            <p:ph type="body" idx="3" hasCustomPrompt="1"/>
            <p:custDataLst>
              <p:tags r:id="rId4"/>
            </p:custDataLst>
          </p:nvPr>
        </p:nvSpPr>
        <p:spPr>
          <a:xfrm>
            <a:off x="976789" y="4214971"/>
            <a:ext cx="1127284" cy="277178"/>
          </a:xfrm>
          <a:prstGeom prst="roundRect">
            <a:avLst>
              <a:gd name="adj" fmla="val 19759"/>
            </a:avLst>
          </a:prstGeom>
          <a:gradFill>
            <a:gsLst>
              <a:gs pos="0">
                <a:schemeClr val="accent6"/>
              </a:gs>
              <a:gs pos="99000">
                <a:schemeClr val="accent1"/>
              </a:gs>
            </a:gsLst>
            <a:lin ang="2700000" scaled="0"/>
          </a:gradFill>
        </p:spPr>
        <p:txBody>
          <a:bodyPr wrap="square" lIns="91440" tIns="45720" rIns="91440" bIns="45720" rtlCol="0" anchor="ctr" anchorCtr="0">
            <a:normAutofit/>
          </a:bodyPr>
          <a:lstStyle>
            <a:lvl1pPr marL="0" marR="0" lvl="0" algn="ctr" defTabSz="914400" rtl="0" eaLnBrk="1" fontAlgn="auto" latinLnBrk="0" hangingPunct="1">
              <a:lnSpc>
                <a:spcPct val="120000"/>
              </a:lnSpc>
              <a:buClrTx/>
              <a:buSzTx/>
              <a:buFontTx/>
              <a:buNone/>
              <a:defRPr kumimoji="0" lang="zh-CN" altLang="en-US" sz="900" b="0" i="0" u="none" strike="noStrike" kern="1200" cap="none" spc="0" normalizeH="0" baseline="0" noProof="1" dirty="0">
                <a:solidFill>
                  <a:schemeClr val="lt1">
                    <a:lumMod val="100000"/>
                  </a:schemeClr>
                </a:solidFill>
                <a:latin typeface="+mn-lt"/>
                <a:ea typeface="+mn-lt"/>
                <a:cs typeface="MiSans" panose="00000500000000000000" pitchFamily="2" charset="-122"/>
                <a:sym typeface="+mn-ea"/>
              </a:defRPr>
            </a:lvl1pPr>
          </a:lstStyle>
          <a:p>
            <a:pPr lvl="0" algn="ctr">
              <a:lnSpc>
                <a:spcPct val="120000"/>
              </a:lnSpc>
              <a:buClrTx/>
              <a:buSzTx/>
              <a:buFontTx/>
            </a:pPr>
            <a:r>
              <a:rPr>
                <a:sym typeface="+mn-ea"/>
              </a:rPr>
              <a:t>单击此处编辑文本</a:t>
            </a:r>
            <a:endParaRPr>
              <a:sym typeface="+mn-ea"/>
            </a:endParaRPr>
          </a:p>
        </p:txBody>
      </p:sp>
      <p:sp>
        <p:nvSpPr>
          <p:cNvPr id="8" name="副标题"/>
          <p:cNvSpPr txBox="1">
            <a:spLocks noGrp="1"/>
          </p:cNvSpPr>
          <p:nvPr>
            <p:ph type="body" idx="2" hasCustomPrompt="1"/>
            <p:custDataLst>
              <p:tags r:id="rId5"/>
            </p:custDataLst>
          </p:nvPr>
        </p:nvSpPr>
        <p:spPr>
          <a:xfrm>
            <a:off x="891064" y="3456226"/>
            <a:ext cx="4139565" cy="342424"/>
          </a:xfrm>
          <a:prstGeom prst="rect">
            <a:avLst/>
          </a:prstGeom>
          <a:noFill/>
        </p:spPr>
        <p:txBody>
          <a:bodyPr wrap="square" lIns="91440" tIns="45720" rIns="91440" bIns="45720" rtlCol="0" anchor="t">
            <a:normAutofit/>
          </a:bodyPr>
          <a:lstStyle>
            <a:lvl1pPr marL="0" marR="0" lvl="0" algn="l" defTabSz="914400" rtl="0" eaLnBrk="1" fontAlgn="auto" latinLnBrk="0" hangingPunct="1">
              <a:lnSpc>
                <a:spcPct val="100000"/>
              </a:lnSpc>
              <a:buClrTx/>
              <a:buSzTx/>
              <a:buFontTx/>
              <a:buNone/>
              <a:defRPr kumimoji="0" lang="zh-CN" altLang="en-US" sz="1350" b="0" i="0" u="none" strike="noStrike" kern="1200" cap="none" spc="0" normalizeH="0" baseline="0" noProof="1" dirty="0">
                <a:solidFill>
                  <a:schemeClr val="lt1"/>
                </a:solidFill>
                <a:latin typeface="+mn-ea"/>
                <a:ea typeface="+mn-ea"/>
                <a:cs typeface="MiSans" panose="00000500000000000000" pitchFamily="2" charset="-122"/>
                <a:sym typeface="+mn-ea"/>
              </a:defRPr>
            </a:lvl1pPr>
          </a:lstStyle>
          <a:p>
            <a:pPr lvl="0" algn="l">
              <a:buClrTx/>
              <a:buSzTx/>
              <a:buFontTx/>
            </a:pPr>
            <a:r>
              <a:rPr>
                <a:sym typeface="+mn-ea"/>
              </a:rPr>
              <a:t>单击此处编辑母版副标题样式</a:t>
            </a:r>
            <a:endParaRPr>
              <a:sym typeface="+mn-ea"/>
            </a:endParaRPr>
          </a:p>
        </p:txBody>
      </p:sp>
      <p:sp>
        <p:nvSpPr>
          <p:cNvPr id="7" name="标题"/>
          <p:cNvSpPr txBox="1">
            <a:spLocks noGrp="1"/>
          </p:cNvSpPr>
          <p:nvPr>
            <p:ph type="title" idx="1" hasCustomPrompt="1"/>
            <p:custDataLst>
              <p:tags r:id="rId6"/>
            </p:custDataLst>
          </p:nvPr>
        </p:nvSpPr>
        <p:spPr>
          <a:xfrm>
            <a:off x="890587" y="1784985"/>
            <a:ext cx="4140041" cy="1257300"/>
          </a:xfrm>
          <a:prstGeom prst="rect">
            <a:avLst/>
          </a:prstGeom>
          <a:noFill/>
        </p:spPr>
        <p:txBody>
          <a:bodyPr wrap="square" lIns="91440" tIns="45720" rIns="91440" bIns="45720" rtlCol="0" anchor="b" anchorCtr="0">
            <a:normAutofit/>
          </a:bodyPr>
          <a:lstStyle>
            <a:lvl1pPr marL="0" marR="0" lvl="0" algn="l" defTabSz="914400" rtl="0" eaLnBrk="1" fontAlgn="auto" latinLnBrk="0" hangingPunct="1">
              <a:lnSpc>
                <a:spcPct val="100000"/>
              </a:lnSpc>
              <a:buClrTx/>
              <a:buSzTx/>
              <a:buFontTx/>
              <a:buNone/>
              <a:defRPr kumimoji="0" lang="zh-CN" altLang="en-US" sz="3300" b="0" i="0" u="none" strike="noStrike" kern="1200" cap="none" spc="0" normalizeH="0" baseline="0" noProof="1" dirty="0">
                <a:solidFill>
                  <a:schemeClr val="lt1"/>
                </a:solidFill>
                <a:latin typeface="+mj-lt"/>
                <a:ea typeface="+mj-lt"/>
                <a:cs typeface="MiSans" panose="00000500000000000000" pitchFamily="2" charset="-122"/>
                <a:sym typeface="+mn-ea"/>
              </a:defRPr>
            </a:lvl1pPr>
          </a:lstStyle>
          <a:p>
            <a:pPr lvl="0" algn="l">
              <a:buClrTx/>
              <a:buSzTx/>
              <a:buFontTx/>
            </a:pPr>
            <a:r>
              <a:rPr>
                <a:sym typeface="+mn-ea"/>
              </a:rPr>
              <a:t>单击此处编辑标题</a:t>
            </a:r>
            <a:endParaRPr>
              <a:sym typeface="+mn-ea"/>
            </a:endParaRPr>
          </a:p>
        </p:txBody>
      </p:sp>
      <p:sp>
        <p:nvSpPr>
          <p:cNvPr id="4" name="日期占位符 3"/>
          <p:cNvSpPr>
            <a:spLocks noGrp="1"/>
          </p:cNvSpPr>
          <p:nvPr>
            <p:ph type="dt" sz="half" idx="10"/>
            <p:custDataLst>
              <p:tags r:id="rId7"/>
            </p:custDataLst>
          </p:nvPr>
        </p:nvSpPr>
        <p:spPr>
          <a:xfrm>
            <a:off x="459000" y="6354000"/>
            <a:ext cx="2025000" cy="2376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a:xfrm>
            <a:off x="3087000" y="6354000"/>
            <a:ext cx="2970000" cy="237600"/>
          </a:xfrm>
        </p:spPr>
        <p:txBody>
          <a:bodyPr/>
          <a:lstStyle/>
          <a:p>
            <a:endParaRPr lang="zh-CN" altLang="en-US" dirty="0"/>
          </a:p>
        </p:txBody>
      </p:sp>
      <p:sp>
        <p:nvSpPr>
          <p:cNvPr id="6" name="灯片编号占位符 5"/>
          <p:cNvSpPr>
            <a:spLocks noGrp="1"/>
          </p:cNvSpPr>
          <p:nvPr>
            <p:ph type="sldNum" sz="quarter" idx="12"/>
            <p:custDataLst>
              <p:tags r:id="rId9"/>
            </p:custDataLst>
          </p:nvPr>
        </p:nvSpPr>
        <p:spPr>
          <a:xfrm>
            <a:off x="6658200" y="6354000"/>
            <a:ext cx="2025000" cy="237600"/>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3" name="矩形 2"/>
          <p:cNvSpPr/>
          <p:nvPr userDrawn="1">
            <p:custDataLst>
              <p:tags r:id="rId2"/>
            </p:custDataLst>
          </p:nvPr>
        </p:nvSpPr>
        <p:spPr>
          <a:xfrm>
            <a:off x="-2250" y="0"/>
            <a:ext cx="9144000" cy="6858000"/>
          </a:xfrm>
          <a:prstGeom prst="rect">
            <a:avLst/>
          </a:prstGeom>
          <a:gradFill>
            <a:gsLst>
              <a:gs pos="0">
                <a:schemeClr val="bg2"/>
              </a:gs>
              <a:gs pos="90000">
                <a:schemeClr val="bg1"/>
              </a:gs>
            </a:gsLst>
            <a:lin ang="4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0000"/>
              </a:solidFill>
            </a:endParaRPr>
          </a:p>
        </p:txBody>
      </p:sp>
      <p:sp>
        <p:nvSpPr>
          <p:cNvPr id="8" name="正文"/>
          <p:cNvSpPr txBox="1">
            <a:spLocks noGrp="1"/>
          </p:cNvSpPr>
          <p:nvPr>
            <p:ph idx="2"/>
            <p:custDataLst>
              <p:tags r:id="rId3"/>
            </p:custDataLst>
          </p:nvPr>
        </p:nvSpPr>
        <p:spPr>
          <a:xfrm>
            <a:off x="456300" y="2085300"/>
            <a:ext cx="8226900" cy="3569400"/>
          </a:xfrm>
          <a:prstGeom prst="rect">
            <a:avLst/>
          </a:prstGeom>
          <a:ln>
            <a:noFill/>
            <a:prstDash val="sysDash"/>
          </a:ln>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900"/>
              </a:spcBef>
              <a:spcAft>
                <a:spcPts val="0"/>
              </a:spcAft>
              <a:buClr>
                <a:schemeClr val="tx1"/>
              </a:buClr>
              <a:buSzTx/>
              <a:buFont typeface="Arial" panose="020B0604020202020204" pitchFamily="34" charset="0"/>
              <a:buChar char="●"/>
              <a:defRPr kumimoji="0" lang="zh-CN" altLang="en-US" sz="1350" b="0" i="0" u="none" strike="noStrike" kern="1200" cap="none" spc="150" normalizeH="0" baseline="0" noProof="1" dirty="0">
                <a:ln>
                  <a:noFill/>
                  <a:prstDash val="sysDot"/>
                </a:ln>
                <a:solidFill>
                  <a:schemeClr val="tx1"/>
                </a:solidFill>
                <a:uFillTx/>
                <a:latin typeface="+mn-lt"/>
                <a:ea typeface="+mn-lt"/>
                <a:cs typeface="MiSans" panose="00000500000000000000" pitchFamily="2" charset="-122"/>
                <a:sym typeface="+mn-ea"/>
              </a:defRPr>
            </a:lvl1pPr>
            <a:lvl2pPr marL="514350" marR="0" lvl="1" indent="-171450" fontAlgn="auto">
              <a:lnSpc>
                <a:spcPct val="120000"/>
              </a:lnSpc>
              <a:spcBef>
                <a:spcPts val="0"/>
              </a:spcBef>
              <a:spcAft>
                <a:spcPts val="600"/>
              </a:spcAft>
              <a:buFont typeface="Arial" panose="020B0604020202020204" pitchFamily="34" charset="0"/>
              <a:buChar char="●"/>
              <a:tabLst>
                <a:tab pos="1609725" algn="l"/>
              </a:tabLst>
              <a:defRPr kumimoji="0" sz="1200" b="0" i="0" u="none" strike="noStrike" cap="none" spc="150" normalizeH="0" baseline="0">
                <a:solidFill>
                  <a:schemeClr val="tx1"/>
                </a:solidFill>
                <a:uFillTx/>
                <a:latin typeface="Arial" panose="020B0604020202020204" pitchFamily="34" charset="0"/>
                <a:ea typeface="微软雅黑" panose="020B0503020204020204" charset="-122"/>
              </a:defRPr>
            </a:lvl2pPr>
            <a:lvl3pPr marL="857250" marR="0" lvl="2" indent="-171450" fontAlgn="auto">
              <a:lnSpc>
                <a:spcPct val="120000"/>
              </a:lnSpc>
              <a:spcBef>
                <a:spcPts val="0"/>
              </a:spcBef>
              <a:spcAft>
                <a:spcPts val="600"/>
              </a:spcAft>
              <a:buFont typeface="Arial" panose="020B0604020202020204" pitchFamily="34" charset="0"/>
              <a:buChar char="●"/>
              <a:defRPr kumimoji="0" sz="1200" b="0" i="0" u="none" strike="noStrike" cap="none" spc="150" normalizeH="0" baseline="0">
                <a:solidFill>
                  <a:schemeClr val="tx1"/>
                </a:solidFill>
                <a:uFillTx/>
                <a:latin typeface="Arial" panose="020B0604020202020204" pitchFamily="34" charset="0"/>
                <a:ea typeface="微软雅黑" panose="020B0503020204020204" charset="-122"/>
              </a:defRPr>
            </a:lvl3pPr>
            <a:lvl4pPr marL="1200150" marR="0" lvl="3" indent="-171450" fontAlgn="auto">
              <a:lnSpc>
                <a:spcPct val="120000"/>
              </a:lnSpc>
              <a:spcBef>
                <a:spcPts val="0"/>
              </a:spcBef>
              <a:spcAft>
                <a:spcPts val="300"/>
              </a:spcAft>
              <a:buFont typeface="Wingdings" panose="05000000000000000000" charset="0"/>
              <a:buChar char=""/>
              <a:defRPr kumimoji="0" sz="1050" b="0" i="0" u="none" strike="noStrike" cap="none" spc="150" normalizeH="0" baseline="0">
                <a:solidFill>
                  <a:schemeClr val="tx1"/>
                </a:solidFill>
                <a:uFillTx/>
                <a:latin typeface="Arial" panose="020B0604020202020204" pitchFamily="34" charset="0"/>
                <a:ea typeface="微软雅黑" panose="020B0503020204020204" charset="-122"/>
              </a:defRPr>
            </a:lvl4pPr>
            <a:lvl5pPr marL="1543050" marR="0" lvl="4" indent="-171450" fontAlgn="auto">
              <a:lnSpc>
                <a:spcPct val="120000"/>
              </a:lnSpc>
              <a:spcBef>
                <a:spcPts val="0"/>
              </a:spcBef>
              <a:spcAft>
                <a:spcPts val="300"/>
              </a:spcAft>
              <a:buFont typeface="Arial" panose="020B0604020202020204" pitchFamily="34" charset="0"/>
              <a:buChar char="•"/>
              <a:defRPr kumimoji="0" sz="1050" b="0" i="0" u="none" strike="noStrike" cap="none" spc="150" normalizeH="0" baseline="0">
                <a:solidFill>
                  <a:schemeClr val="tx1"/>
                </a:solidFill>
                <a:uFillTx/>
                <a:latin typeface="Arial" panose="020B0604020202020204" pitchFamily="34" charset="0"/>
                <a:ea typeface="微软雅黑" panose="020B0503020204020204" charset="-122"/>
              </a:defRPr>
            </a:lvl5pPr>
            <a:lvl6pPr indent="0">
              <a:lnSpc>
                <a:spcPct val="90000"/>
              </a:lnSpc>
              <a:spcBef>
                <a:spcPts val="375"/>
              </a:spcBef>
              <a:buFont typeface="Arial" panose="020B0604020202020204" pitchFamily="34" charset="0"/>
              <a:buNone/>
            </a:lvl6pPr>
            <a:lvl7pPr marL="2228850" indent="-171450">
              <a:lnSpc>
                <a:spcPct val="90000"/>
              </a:lnSpc>
              <a:spcBef>
                <a:spcPts val="375"/>
              </a:spcBef>
              <a:buFont typeface="Arial" panose="020B0604020202020204" pitchFamily="34" charset="0"/>
              <a:buChar char="•"/>
            </a:lvl7pPr>
            <a:lvl8pPr marL="2571750" indent="-171450">
              <a:lnSpc>
                <a:spcPct val="90000"/>
              </a:lnSpc>
              <a:spcBef>
                <a:spcPts val="375"/>
              </a:spcBef>
              <a:buFont typeface="Arial" panose="020B0604020202020204" pitchFamily="34" charset="0"/>
              <a:buChar char="•"/>
            </a:lvl8pPr>
            <a:lvl9pPr marL="2914650" indent="-171450">
              <a:lnSpc>
                <a:spcPct val="90000"/>
              </a:lnSpc>
              <a:spcBef>
                <a:spcPts val="375"/>
              </a:spcBef>
              <a:buFont typeface="Arial" panose="020B0604020202020204" pitchFamily="34" charset="0"/>
              <a:buChar char="•"/>
            </a:lvl9pPr>
          </a:lstStyle>
          <a:p>
            <a:pPr lvl="0"/>
            <a:r>
              <a:rPr lang="zh-CN" altLang="en-US" dirty="0">
                <a:sym typeface="+mn-ea"/>
              </a:rPr>
              <a:t>单击此处编辑母版文本样式</a:t>
            </a:r>
            <a:endParaRPr lang="zh-CN" altLang="en-US" dirty="0">
              <a:sym typeface="+mn-ea"/>
            </a:endParaRPr>
          </a:p>
          <a:p>
            <a:pPr lvl="1"/>
            <a:r>
              <a:rPr lang="zh-CN" altLang="en-US" dirty="0">
                <a:sym typeface="+mn-ea"/>
              </a:rPr>
              <a:t>第二级</a:t>
            </a:r>
            <a:endParaRPr lang="zh-CN" altLang="en-US" dirty="0">
              <a:sym typeface="+mn-ea"/>
            </a:endParaRPr>
          </a:p>
          <a:p>
            <a:pPr lvl="2"/>
            <a:r>
              <a:rPr lang="zh-CN" altLang="en-US" dirty="0">
                <a:sym typeface="+mn-ea"/>
              </a:rPr>
              <a:t>第三级</a:t>
            </a:r>
            <a:endParaRPr lang="zh-CN" altLang="en-US" dirty="0">
              <a:sym typeface="+mn-ea"/>
            </a:endParaRPr>
          </a:p>
          <a:p>
            <a:pPr lvl="3"/>
            <a:r>
              <a:rPr lang="zh-CN" altLang="en-US" dirty="0">
                <a:sym typeface="+mn-ea"/>
              </a:rPr>
              <a:t>第四级</a:t>
            </a:r>
            <a:endParaRPr lang="zh-CN" altLang="en-US" dirty="0">
              <a:sym typeface="+mn-ea"/>
            </a:endParaRPr>
          </a:p>
          <a:p>
            <a:pPr lvl="4"/>
            <a:r>
              <a:rPr lang="zh-CN" altLang="en-US" dirty="0">
                <a:sym typeface="+mn-ea"/>
              </a:rPr>
              <a:t>第五级</a:t>
            </a:r>
            <a:endParaRPr lang="zh-CN" altLang="en-US" dirty="0">
              <a:sym typeface="+mn-ea"/>
            </a:endParaRPr>
          </a:p>
        </p:txBody>
      </p:sp>
      <p:sp>
        <p:nvSpPr>
          <p:cNvPr id="7" name="标题"/>
          <p:cNvSpPr txBox="1">
            <a:spLocks noGrp="1"/>
          </p:cNvSpPr>
          <p:nvPr>
            <p:ph type="title" idx="1"/>
            <p:custDataLst>
              <p:tags r:id="rId4"/>
            </p:custDataLst>
          </p:nvPr>
        </p:nvSpPr>
        <p:spPr>
          <a:xfrm>
            <a:off x="456300" y="696600"/>
            <a:ext cx="8226900" cy="529200"/>
          </a:xfrm>
          <a:prstGeom prst="rect">
            <a:avLst/>
          </a:prstGeom>
          <a:noFill/>
          <a:ln>
            <a:noFill/>
            <a:prstDash val="sysDash"/>
          </a:ln>
        </p:spPr>
        <p:txBody>
          <a:bodyPr wrap="square" rtlCol="0">
            <a:normAutofit/>
          </a:bodyPr>
          <a:lstStyle>
            <a:lvl1pPr marL="0" marR="0" algn="ctr" defTabSz="914400" rtl="0" eaLnBrk="1" fontAlgn="auto" latinLnBrk="0" hangingPunct="1">
              <a:lnSpc>
                <a:spcPct val="100000"/>
              </a:lnSpc>
              <a:buClrTx/>
              <a:buSzTx/>
              <a:buFontTx/>
              <a:buNone/>
              <a:defRPr kumimoji="0" lang="zh-CN" altLang="en-US" sz="2700" b="0" i="0" u="none" strike="noStrike" kern="1200" cap="none" spc="300" normalizeH="0" baseline="0" noProof="1" dirty="0">
                <a:ln>
                  <a:noFill/>
                  <a:prstDash val="sysDot"/>
                </a:ln>
                <a:solidFill>
                  <a:schemeClr val="tx1"/>
                </a:solidFill>
                <a:latin typeface="+mj-lt"/>
                <a:ea typeface="+mj-lt"/>
                <a:cs typeface="MiSans" panose="00000500000000000000" pitchFamily="2" charset="-122"/>
              </a:defRPr>
            </a:lvl1pPr>
          </a:lstStyle>
          <a:p>
            <a:pPr lvl="0" algn="ctr"/>
            <a:r>
              <a:rPr dirty="0">
                <a:sym typeface="+mn-ea"/>
              </a:rPr>
              <a:t>单击此处编辑母版标题样式</a:t>
            </a:r>
            <a:endParaRPr dirty="0">
              <a:sym typeface="+mn-ea"/>
            </a:endParaRPr>
          </a:p>
        </p:txBody>
      </p:sp>
      <p:sp>
        <p:nvSpPr>
          <p:cNvPr id="4" name="日期占位符 3"/>
          <p:cNvSpPr>
            <a:spLocks noGrp="1"/>
          </p:cNvSpPr>
          <p:nvPr>
            <p:ph type="dt" sz="half" idx="10"/>
            <p:custDataLst>
              <p:tags r:id="rId5"/>
            </p:custDataLst>
          </p:nvPr>
        </p:nvSpPr>
        <p:spPr>
          <a:xfrm>
            <a:off x="459000" y="6354000"/>
            <a:ext cx="2025000" cy="2376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a:xfrm>
            <a:off x="3087000" y="6354000"/>
            <a:ext cx="2970000" cy="237600"/>
          </a:xfrm>
        </p:spPr>
        <p:txBody>
          <a:bodyPr/>
          <a:lstStyle/>
          <a:p>
            <a:endParaRPr lang="zh-CN" altLang="en-US" dirty="0"/>
          </a:p>
        </p:txBody>
      </p:sp>
      <p:sp>
        <p:nvSpPr>
          <p:cNvPr id="6" name="灯片编号占位符 5"/>
          <p:cNvSpPr>
            <a:spLocks noGrp="1"/>
          </p:cNvSpPr>
          <p:nvPr>
            <p:ph type="sldNum" sz="quarter" idx="12"/>
            <p:custDataLst>
              <p:tags r:id="rId7"/>
            </p:custDataLst>
          </p:nvPr>
        </p:nvSpPr>
        <p:spPr>
          <a:xfrm>
            <a:off x="6658200" y="6354000"/>
            <a:ext cx="2025000" cy="237600"/>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pic>
        <p:nvPicPr>
          <p:cNvPr id="9" name="图片 8" descr="未标题-1_画板 1"/>
          <p:cNvPicPr>
            <a:picLocks noChangeAspect="1"/>
          </p:cNvPicPr>
          <p:nvPr>
            <p:custDataLst>
              <p:tags r:id="rId2"/>
            </p:custDataLst>
          </p:nvPr>
        </p:nvPicPr>
        <p:blipFill>
          <a:blip r:embed="rId3"/>
          <a:stretch>
            <a:fillRect/>
          </a:stretch>
        </p:blipFill>
        <p:spPr>
          <a:xfrm>
            <a:off x="0" y="635"/>
            <a:ext cx="9144000" cy="6856095"/>
          </a:xfrm>
          <a:prstGeom prst="rect">
            <a:avLst/>
          </a:prstGeom>
        </p:spPr>
      </p:pic>
      <p:cxnSp>
        <p:nvCxnSpPr>
          <p:cNvPr id="8" name="直接连接符 7"/>
          <p:cNvCxnSpPr/>
          <p:nvPr>
            <p:custDataLst>
              <p:tags r:id="rId4"/>
            </p:custDataLst>
          </p:nvPr>
        </p:nvCxnSpPr>
        <p:spPr>
          <a:xfrm>
            <a:off x="703897" y="1982470"/>
            <a:ext cx="1205865" cy="0"/>
          </a:xfrm>
          <a:prstGeom prst="line">
            <a:avLst/>
          </a:prstGeom>
          <a:ln w="25400" cap="rnd">
            <a:gradFill>
              <a:gsLst>
                <a:gs pos="0">
                  <a:schemeClr val="accent6"/>
                </a:gs>
                <a:gs pos="100000">
                  <a:schemeClr val="tx1">
                    <a:alpha val="0"/>
                  </a:schemeClr>
                </a:gs>
                <a:gs pos="56000">
                  <a:schemeClr val="accent4"/>
                </a:gs>
              </a:gsLst>
              <a:lin ang="0" scaled="1"/>
            </a:gradFill>
            <a:headEnd type="none"/>
          </a:ln>
        </p:spPr>
        <p:style>
          <a:lnRef idx="1">
            <a:schemeClr val="accent1"/>
          </a:lnRef>
          <a:fillRef idx="0">
            <a:schemeClr val="accent1"/>
          </a:fillRef>
          <a:effectRef idx="0">
            <a:schemeClr val="accent1"/>
          </a:effectRef>
          <a:fontRef idx="minor">
            <a:schemeClr val="tx1"/>
          </a:fontRef>
        </p:style>
      </p:cxnSp>
      <p:sp>
        <p:nvSpPr>
          <p:cNvPr id="7" name="副标题"/>
          <p:cNvSpPr txBox="1">
            <a:spLocks noGrp="1"/>
          </p:cNvSpPr>
          <p:nvPr>
            <p:ph type="body" idx="2" hasCustomPrompt="1"/>
            <p:custDataLst>
              <p:tags r:id="rId5"/>
            </p:custDataLst>
          </p:nvPr>
        </p:nvSpPr>
        <p:spPr>
          <a:xfrm>
            <a:off x="646271" y="2179241"/>
            <a:ext cx="1702118" cy="376714"/>
          </a:xfrm>
          <a:prstGeom prst="rect">
            <a:avLst/>
          </a:prstGeom>
          <a:noFill/>
        </p:spPr>
        <p:txBody>
          <a:bodyPr wrap="square" lIns="0" tIns="0" rIns="0" bIns="0" rtlCol="0" anchor="t">
            <a:normAutofit/>
          </a:bodyPr>
          <a:lstStyle>
            <a:defPPr>
              <a:defRPr lang="zh-CN"/>
            </a:defPPr>
            <a:lvl1pPr marL="0" marR="0" lvl="0" algn="l" defTabSz="914400" rtl="0" eaLnBrk="1" fontAlgn="auto" latinLnBrk="0" hangingPunct="1">
              <a:lnSpc>
                <a:spcPct val="90000"/>
              </a:lnSpc>
              <a:buClrTx/>
              <a:buSzTx/>
              <a:buFontTx/>
              <a:buNone/>
              <a:defRPr kumimoji="0" lang="en-US" altLang="zh-CN" sz="1800" b="0" i="0" u="none" strike="noStrike" kern="1200" cap="none" spc="0" normalizeH="0" baseline="0" noProof="1" dirty="0">
                <a:solidFill>
                  <a:schemeClr val="tx1"/>
                </a:solidFill>
                <a:effectLst/>
                <a:latin typeface="+mn-lt"/>
                <a:ea typeface="+mn-lt"/>
                <a:cs typeface="MiSans" panose="00000500000000000000" pitchFamily="2" charset="-122"/>
                <a:sym typeface="+mn-ea"/>
              </a:defRPr>
            </a:lvl1pPr>
          </a:lstStyle>
          <a:p>
            <a:pPr lvl="0" algn="l">
              <a:lnSpc>
                <a:spcPct val="90000"/>
              </a:lnSpc>
              <a:buClrTx/>
              <a:buSzTx/>
              <a:buFontTx/>
            </a:pPr>
            <a:r>
              <a:rPr>
                <a:sym typeface="+mn-ea"/>
              </a:rPr>
              <a:t>单击编辑副标题</a:t>
            </a:r>
            <a:endParaRPr>
              <a:sym typeface="+mn-ea"/>
            </a:endParaRPr>
          </a:p>
        </p:txBody>
      </p:sp>
      <p:sp>
        <p:nvSpPr>
          <p:cNvPr id="6" name="标题"/>
          <p:cNvSpPr txBox="1">
            <a:spLocks noGrp="1"/>
          </p:cNvSpPr>
          <p:nvPr>
            <p:ph type="title" idx="1" hasCustomPrompt="1"/>
            <p:custDataLst>
              <p:tags r:id="rId6"/>
            </p:custDataLst>
          </p:nvPr>
        </p:nvSpPr>
        <p:spPr>
          <a:xfrm>
            <a:off x="646270" y="986949"/>
            <a:ext cx="1702118" cy="922973"/>
          </a:xfrm>
          <a:prstGeom prst="rect">
            <a:avLst/>
          </a:prstGeom>
          <a:noFill/>
        </p:spPr>
        <p:txBody>
          <a:bodyPr wrap="square" lIns="0" tIns="0" rIns="0" bIns="0" rtlCol="0" anchor="t">
            <a:normAutofit/>
          </a:bodyPr>
          <a:lstStyle>
            <a:lvl1pPr marL="0" marR="0" lvl="0" algn="l" defTabSz="914400" rtl="0" eaLnBrk="1" fontAlgn="auto" latinLnBrk="0" hangingPunct="1">
              <a:lnSpc>
                <a:spcPct val="110000"/>
              </a:lnSpc>
              <a:buClrTx/>
              <a:buSzTx/>
              <a:buFontTx/>
              <a:buNone/>
              <a:defRPr kumimoji="0" lang="zh-CN" altLang="en-US" sz="4800" b="0" i="0" u="none" strike="noStrike" kern="1200" cap="none" spc="0" normalizeH="0" baseline="0" noProof="1" dirty="0">
                <a:solidFill>
                  <a:schemeClr val="tx1"/>
                </a:solidFill>
                <a:effectLst/>
                <a:latin typeface="+mj-lt"/>
                <a:ea typeface="+mj-lt"/>
                <a:cs typeface="MiSans" panose="00000500000000000000" pitchFamily="2" charset="-122"/>
                <a:sym typeface="+mn-ea"/>
              </a:defRPr>
            </a:lvl1pPr>
          </a:lstStyle>
          <a:p>
            <a:pPr lvl="0" algn="l">
              <a:lnSpc>
                <a:spcPct val="110000"/>
              </a:lnSpc>
              <a:buClrTx/>
              <a:buSzTx/>
              <a:buFontTx/>
            </a:pPr>
            <a:r>
              <a:rPr dirty="0">
                <a:sym typeface="+mn-ea"/>
              </a:rPr>
              <a:t>标题</a:t>
            </a:r>
            <a:endParaRPr dirty="0">
              <a:sym typeface="+mn-ea"/>
            </a:endParaRPr>
          </a:p>
        </p:txBody>
      </p:sp>
      <p:sp>
        <p:nvSpPr>
          <p:cNvPr id="3" name="日期占位符 2"/>
          <p:cNvSpPr>
            <a:spLocks noGrp="1"/>
          </p:cNvSpPr>
          <p:nvPr>
            <p:ph type="dt" sz="half" idx="10"/>
            <p:custDataLst>
              <p:tags r:id="rId7"/>
            </p:custDataLst>
          </p:nvPr>
        </p:nvSpPr>
        <p:spPr>
          <a:xfrm>
            <a:off x="459000" y="6354000"/>
            <a:ext cx="2025000" cy="2376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a:xfrm>
            <a:off x="3087000" y="6354000"/>
            <a:ext cx="2970000" cy="237600"/>
          </a:xfrm>
        </p:spPr>
        <p:txBody>
          <a:bodyPr/>
          <a:lstStyle/>
          <a:p>
            <a:endParaRPr lang="zh-CN" altLang="en-US" dirty="0"/>
          </a:p>
        </p:txBody>
      </p:sp>
      <p:sp>
        <p:nvSpPr>
          <p:cNvPr id="5" name="灯片编号占位符 4"/>
          <p:cNvSpPr>
            <a:spLocks noGrp="1"/>
          </p:cNvSpPr>
          <p:nvPr>
            <p:ph type="sldNum" sz="quarter" idx="12"/>
            <p:custDataLst>
              <p:tags r:id="rId9"/>
            </p:custDataLst>
          </p:nvPr>
        </p:nvSpPr>
        <p:spPr>
          <a:xfrm>
            <a:off x="6658200" y="6354000"/>
            <a:ext cx="2025000" cy="237600"/>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pic>
        <p:nvPicPr>
          <p:cNvPr id="9" name="图片 8" descr="2_画板 1"/>
          <p:cNvPicPr>
            <a:picLocks noChangeAspect="1"/>
          </p:cNvPicPr>
          <p:nvPr>
            <p:custDataLst>
              <p:tags r:id="rId2"/>
            </p:custDataLst>
          </p:nvPr>
        </p:nvPicPr>
        <p:blipFill>
          <a:blip r:embed="rId3"/>
          <a:stretch>
            <a:fillRect/>
          </a:stretch>
        </p:blipFill>
        <p:spPr>
          <a:xfrm flipH="1">
            <a:off x="0" y="635"/>
            <a:ext cx="9144000" cy="6856095"/>
          </a:xfrm>
          <a:prstGeom prst="rect">
            <a:avLst/>
          </a:prstGeom>
        </p:spPr>
      </p:pic>
      <p:cxnSp>
        <p:nvCxnSpPr>
          <p:cNvPr id="18" name="直接连接符 17"/>
          <p:cNvCxnSpPr/>
          <p:nvPr>
            <p:custDataLst>
              <p:tags r:id="rId4"/>
            </p:custDataLst>
          </p:nvPr>
        </p:nvCxnSpPr>
        <p:spPr>
          <a:xfrm flipH="1">
            <a:off x="5025390" y="4715510"/>
            <a:ext cx="3298984" cy="0"/>
          </a:xfrm>
          <a:prstGeom prst="line">
            <a:avLst/>
          </a:prstGeom>
          <a:ln w="25400" cap="rnd">
            <a:gradFill>
              <a:gsLst>
                <a:gs pos="0">
                  <a:schemeClr val="accent6"/>
                </a:gs>
                <a:gs pos="100000">
                  <a:schemeClr val="tx1">
                    <a:alpha val="0"/>
                  </a:schemeClr>
                </a:gs>
                <a:gs pos="56000">
                  <a:schemeClr val="accent4"/>
                </a:gs>
              </a:gsLst>
              <a:lin ang="0" scaled="1"/>
            </a:gradFill>
            <a:headEnd type="none"/>
          </a:ln>
        </p:spPr>
        <p:style>
          <a:lnRef idx="1">
            <a:schemeClr val="accent1"/>
          </a:lnRef>
          <a:fillRef idx="0">
            <a:schemeClr val="accent1"/>
          </a:fillRef>
          <a:effectRef idx="0">
            <a:schemeClr val="accent1"/>
          </a:effectRef>
          <a:fontRef idx="minor">
            <a:schemeClr val="tx1"/>
          </a:fontRef>
        </p:style>
      </p:cxnSp>
      <p:sp>
        <p:nvSpPr>
          <p:cNvPr id="8" name="节编号"/>
          <p:cNvSpPr txBox="1">
            <a:spLocks noGrp="1"/>
          </p:cNvSpPr>
          <p:nvPr>
            <p:ph type="body" idx="2" hasCustomPrompt="1"/>
            <p:custDataLst>
              <p:tags r:id="rId5"/>
            </p:custDataLst>
          </p:nvPr>
        </p:nvSpPr>
        <p:spPr>
          <a:xfrm>
            <a:off x="6550343" y="1318339"/>
            <a:ext cx="1887379" cy="1273016"/>
          </a:xfrm>
          <a:prstGeom prst="rect">
            <a:avLst/>
          </a:prstGeom>
          <a:noFill/>
        </p:spPr>
        <p:txBody>
          <a:bodyPr wrap="square" lIns="90170" tIns="46990" rIns="90170" bIns="0" rtlCol="0" anchor="b" anchorCtr="0">
            <a:normAutofit/>
          </a:bodyPr>
          <a:lstStyle>
            <a:lvl1pPr marL="0" marR="0" lvl="0" algn="r" defTabSz="914400" rtl="0" eaLnBrk="1" fontAlgn="auto" latinLnBrk="0" hangingPunct="1">
              <a:lnSpc>
                <a:spcPct val="110000"/>
              </a:lnSpc>
              <a:buClrTx/>
              <a:buSzTx/>
              <a:buFontTx/>
              <a:buNone/>
              <a:defRPr kumimoji="0" lang="en-US" altLang="zh-CN" sz="7200" b="0" i="0" u="none" strike="noStrike" kern="1200" cap="none" spc="0" normalizeH="0" baseline="0" noProof="1" dirty="0">
                <a:ln w="15875">
                  <a:noFill/>
                </a:ln>
                <a:gradFill>
                  <a:gsLst>
                    <a:gs pos="0">
                      <a:schemeClr val="accent6"/>
                    </a:gs>
                    <a:gs pos="100000">
                      <a:schemeClr val="accent4">
                        <a:alpha val="65000"/>
                      </a:schemeClr>
                    </a:gs>
                  </a:gsLst>
                  <a:lin ang="5400000" scaled="0"/>
                </a:gradFill>
                <a:latin typeface="+mj-lt"/>
                <a:ea typeface="+mj-lt"/>
                <a:cs typeface="MiSans" panose="00000500000000000000" pitchFamily="2" charset="-122"/>
                <a:sym typeface="+mn-ea"/>
              </a:defRPr>
            </a:lvl1pPr>
          </a:lstStyle>
          <a:p>
            <a:pPr lvl="0" algn="r">
              <a:lnSpc>
                <a:spcPct val="110000"/>
              </a:lnSpc>
              <a:buClrTx/>
              <a:buSzTx/>
              <a:buFontTx/>
            </a:pPr>
            <a:r>
              <a:rPr dirty="0" err="1">
                <a:sym typeface="+mn-ea"/>
              </a:rPr>
              <a:t>编号</a:t>
            </a:r>
            <a:endParaRPr dirty="0">
              <a:sym typeface="+mn-ea"/>
            </a:endParaRPr>
          </a:p>
        </p:txBody>
      </p:sp>
      <p:sp>
        <p:nvSpPr>
          <p:cNvPr id="7" name="标题"/>
          <p:cNvSpPr txBox="1">
            <a:spLocks noGrp="1"/>
          </p:cNvSpPr>
          <p:nvPr>
            <p:ph type="title" idx="1" hasCustomPrompt="1"/>
            <p:custDataLst>
              <p:tags r:id="rId6"/>
            </p:custDataLst>
          </p:nvPr>
        </p:nvSpPr>
        <p:spPr>
          <a:xfrm>
            <a:off x="2138363" y="3042523"/>
            <a:ext cx="6302693" cy="1433989"/>
          </a:xfrm>
          <a:prstGeom prst="rect">
            <a:avLst/>
          </a:prstGeom>
          <a:noFill/>
        </p:spPr>
        <p:txBody>
          <a:bodyPr vert="horz" wrap="square" lIns="90170" tIns="0" rIns="91440" bIns="45720" rtlCol="0" anchor="ctr" anchorCtr="0">
            <a:normAutofit/>
          </a:bodyPr>
          <a:lstStyle>
            <a:defPPr>
              <a:defRPr lang="zh-CN"/>
            </a:defPPr>
            <a:lvl1pPr marL="0" marR="0" lvl="0" algn="r" defTabSz="914400" rtl="0" eaLnBrk="1" fontAlgn="auto" latinLnBrk="0" hangingPunct="1">
              <a:lnSpc>
                <a:spcPct val="120000"/>
              </a:lnSpc>
              <a:buClrTx/>
              <a:buSzTx/>
              <a:buFontTx/>
              <a:buNone/>
              <a:defRPr kumimoji="0" lang="zh-CN" altLang="en-US" sz="4500" b="0" i="0" u="none" strike="noStrike" kern="1200" cap="none" spc="0" normalizeH="0" baseline="0" noProof="1" dirty="0">
                <a:solidFill>
                  <a:schemeClr val="tx1"/>
                </a:solidFill>
                <a:latin typeface="+mj-lt"/>
                <a:ea typeface="+mj-lt"/>
                <a:cs typeface="MiSans" panose="00000500000000000000" pitchFamily="2" charset="-122"/>
                <a:sym typeface="+mn-ea"/>
              </a:defRPr>
            </a:lvl1pPr>
          </a:lstStyle>
          <a:p>
            <a:pPr lvl="0" algn="r">
              <a:lnSpc>
                <a:spcPct val="120000"/>
              </a:lnSpc>
              <a:buClrTx/>
              <a:buSzTx/>
              <a:buFontTx/>
            </a:pPr>
            <a:r>
              <a:rPr dirty="0">
                <a:sym typeface="+mn-ea"/>
              </a:rPr>
              <a:t>单击此处编辑标题</a:t>
            </a:r>
            <a:endParaRPr dirty="0">
              <a:sym typeface="+mn-ea"/>
            </a:endParaRPr>
          </a:p>
        </p:txBody>
      </p:sp>
      <p:sp>
        <p:nvSpPr>
          <p:cNvPr id="4" name="日期占位符 3"/>
          <p:cNvSpPr>
            <a:spLocks noGrp="1"/>
          </p:cNvSpPr>
          <p:nvPr>
            <p:ph type="dt" sz="half" idx="10"/>
            <p:custDataLst>
              <p:tags r:id="rId7"/>
            </p:custDataLst>
          </p:nvPr>
        </p:nvSpPr>
        <p:spPr>
          <a:xfrm>
            <a:off x="459000" y="6354000"/>
            <a:ext cx="2025000" cy="2376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a:xfrm>
            <a:off x="3087000" y="6354000"/>
            <a:ext cx="2970000" cy="237600"/>
          </a:xfrm>
        </p:spPr>
        <p:txBody>
          <a:bodyPr/>
          <a:lstStyle/>
          <a:p>
            <a:endParaRPr lang="zh-CN" altLang="en-US" dirty="0"/>
          </a:p>
        </p:txBody>
      </p:sp>
      <p:sp>
        <p:nvSpPr>
          <p:cNvPr id="6" name="灯片编号占位符 5"/>
          <p:cNvSpPr>
            <a:spLocks noGrp="1"/>
          </p:cNvSpPr>
          <p:nvPr>
            <p:ph type="sldNum" sz="quarter" idx="12"/>
            <p:custDataLst>
              <p:tags r:id="rId9"/>
            </p:custDataLst>
          </p:nvPr>
        </p:nvSpPr>
        <p:spPr>
          <a:xfrm>
            <a:off x="6658200" y="6354000"/>
            <a:ext cx="2025000" cy="237600"/>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showMasterSp="0">
  <p:cSld name="标题和两栏">
    <p:spTree>
      <p:nvGrpSpPr>
        <p:cNvPr id="1" name=""/>
        <p:cNvGrpSpPr/>
        <p:nvPr/>
      </p:nvGrpSpPr>
      <p:grpSpPr>
        <a:xfrm>
          <a:off x="0" y="0"/>
          <a:ext cx="0" cy="0"/>
          <a:chOff x="0" y="0"/>
          <a:chExt cx="0" cy="0"/>
        </a:xfrm>
      </p:grpSpPr>
      <p:sp>
        <p:nvSpPr>
          <p:cNvPr id="2" name="矩形 1"/>
          <p:cNvSpPr/>
          <p:nvPr userDrawn="1">
            <p:custDataLst>
              <p:tags r:id="rId2"/>
            </p:custDataLst>
          </p:nvPr>
        </p:nvSpPr>
        <p:spPr>
          <a:xfrm>
            <a:off x="-2250" y="0"/>
            <a:ext cx="9144000" cy="6858000"/>
          </a:xfrm>
          <a:prstGeom prst="rect">
            <a:avLst/>
          </a:prstGeom>
          <a:gradFill>
            <a:gsLst>
              <a:gs pos="0">
                <a:schemeClr val="bg2"/>
              </a:gs>
              <a:gs pos="90000">
                <a:schemeClr val="bg1"/>
              </a:gs>
            </a:gsLst>
            <a:lin ang="4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10" name="正文"/>
          <p:cNvSpPr txBox="1">
            <a:spLocks noGrp="1"/>
          </p:cNvSpPr>
          <p:nvPr>
            <p:ph idx="3"/>
            <p:custDataLst>
              <p:tags r:id="rId3"/>
            </p:custDataLst>
          </p:nvPr>
        </p:nvSpPr>
        <p:spPr>
          <a:xfrm>
            <a:off x="4800604" y="2085262"/>
            <a:ext cx="3882600" cy="3569427"/>
          </a:xfrm>
          <a:prstGeom prst="rect">
            <a:avLst/>
          </a:prstGeom>
          <a:ln>
            <a:noFill/>
            <a:prstDash val="sysDash"/>
          </a:ln>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zh-CN" altLang="en-US" sz="1350" b="0" i="0" u="none" strike="noStrike" kern="1200" cap="none" spc="150" normalizeH="0" baseline="0" noProof="1" dirty="0">
                <a:ln>
                  <a:noFill/>
                  <a:prstDash val="sysDot"/>
                </a:ln>
                <a:solidFill>
                  <a:schemeClr val="tx1"/>
                </a:solidFill>
                <a:uFillTx/>
                <a:latin typeface="+mn-ea"/>
                <a:ea typeface="+mn-ea"/>
                <a:cs typeface="MiSans" panose="00000500000000000000" pitchFamily="2" charset="-122"/>
                <a:sym typeface="+mn-ea"/>
              </a:defRPr>
            </a:lvl1pPr>
            <a:lvl2pPr marL="514350" marR="0" lvl="1" indent="-171450" fontAlgn="auto">
              <a:lnSpc>
                <a:spcPct val="120000"/>
              </a:lnSpc>
              <a:spcBef>
                <a:spcPts val="0"/>
              </a:spcBef>
              <a:spcAft>
                <a:spcPts val="600"/>
              </a:spcAft>
              <a:buFont typeface="Arial" panose="020B0604020202020204" pitchFamily="34" charset="0"/>
              <a:buChar char="●"/>
              <a:tabLst>
                <a:tab pos="1609725" algn="l"/>
              </a:tabLst>
              <a:defRPr kumimoji="0" sz="1200" b="0" i="0" u="none" strike="noStrike" cap="none" spc="150" normalizeH="0" baseline="0">
                <a:solidFill>
                  <a:schemeClr val="tx1"/>
                </a:solidFill>
                <a:uFillTx/>
                <a:latin typeface="+mn-ea"/>
                <a:ea typeface="+mn-ea"/>
              </a:defRPr>
            </a:lvl2pPr>
            <a:lvl3pPr marL="857250" marR="0" lvl="2" indent="-171450" fontAlgn="auto">
              <a:lnSpc>
                <a:spcPct val="120000"/>
              </a:lnSpc>
              <a:spcBef>
                <a:spcPts val="0"/>
              </a:spcBef>
              <a:spcAft>
                <a:spcPts val="600"/>
              </a:spcAft>
              <a:buFont typeface="Arial" panose="020B0604020202020204" pitchFamily="34" charset="0"/>
              <a:buChar char="●"/>
              <a:defRPr kumimoji="0" sz="1200" b="0" i="0" u="none" strike="noStrike" cap="none" spc="150" normalizeH="0" baseline="0">
                <a:solidFill>
                  <a:schemeClr val="tx1"/>
                </a:solidFill>
                <a:uFillTx/>
                <a:latin typeface="+mn-ea"/>
                <a:ea typeface="+mn-ea"/>
              </a:defRPr>
            </a:lvl3pPr>
            <a:lvl4pPr marL="1200150" marR="0" lvl="3" indent="-171450" fontAlgn="auto">
              <a:lnSpc>
                <a:spcPct val="120000"/>
              </a:lnSpc>
              <a:spcBef>
                <a:spcPts val="0"/>
              </a:spcBef>
              <a:spcAft>
                <a:spcPts val="300"/>
              </a:spcAft>
              <a:buFont typeface="Wingdings" panose="05000000000000000000" charset="0"/>
              <a:buChar char=""/>
              <a:defRPr kumimoji="0" sz="1050" b="0" i="0" u="none" strike="noStrike" cap="none" spc="150" normalizeH="0" baseline="0">
                <a:solidFill>
                  <a:schemeClr val="tx1"/>
                </a:solidFill>
                <a:uFillTx/>
                <a:latin typeface="+mn-ea"/>
                <a:ea typeface="+mn-ea"/>
              </a:defRPr>
            </a:lvl4pPr>
            <a:lvl5pPr marL="1543050" marR="0" lvl="4" indent="-171450" fontAlgn="auto">
              <a:lnSpc>
                <a:spcPct val="120000"/>
              </a:lnSpc>
              <a:spcBef>
                <a:spcPts val="0"/>
              </a:spcBef>
              <a:spcAft>
                <a:spcPts val="300"/>
              </a:spcAft>
              <a:buFont typeface="Arial" panose="020B0604020202020204" pitchFamily="34" charset="0"/>
              <a:buChar char="•"/>
              <a:defRPr kumimoji="0" sz="1050" b="0" i="0" u="none" strike="noStrike" cap="none" spc="150" normalizeH="0" baseline="0">
                <a:solidFill>
                  <a:schemeClr val="tx1"/>
                </a:solidFill>
                <a:uFillTx/>
                <a:latin typeface="+mn-ea"/>
                <a:ea typeface="+mn-ea"/>
              </a:defRPr>
            </a:lvl5pPr>
            <a:lvl6pPr indent="0">
              <a:lnSpc>
                <a:spcPct val="90000"/>
              </a:lnSpc>
              <a:spcBef>
                <a:spcPts val="375"/>
              </a:spcBef>
              <a:buFont typeface="Arial" panose="020B0604020202020204" pitchFamily="34" charset="0"/>
              <a:buNone/>
            </a:lvl6pPr>
            <a:lvl7pPr marL="2228850" indent="-171450">
              <a:lnSpc>
                <a:spcPct val="90000"/>
              </a:lnSpc>
              <a:spcBef>
                <a:spcPts val="375"/>
              </a:spcBef>
              <a:buFont typeface="Arial" panose="020B0604020202020204" pitchFamily="34" charset="0"/>
              <a:buChar char="•"/>
            </a:lvl7pPr>
            <a:lvl8pPr marL="2571750" indent="-171450">
              <a:lnSpc>
                <a:spcPct val="90000"/>
              </a:lnSpc>
              <a:spcBef>
                <a:spcPts val="375"/>
              </a:spcBef>
              <a:buFont typeface="Arial" panose="020B0604020202020204" pitchFamily="34" charset="0"/>
              <a:buChar char="•"/>
            </a:lvl8pPr>
            <a:lvl9pPr marL="2914650" indent="-171450">
              <a:lnSpc>
                <a:spcPct val="90000"/>
              </a:lnSpc>
              <a:spcBef>
                <a:spcPts val="375"/>
              </a:spcBef>
              <a:buFont typeface="Arial" panose="020B0604020202020204" pitchFamily="34" charset="0"/>
              <a:buChar char="•"/>
            </a:lvl9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9" name="正文"/>
          <p:cNvSpPr txBox="1">
            <a:spLocks noGrp="1"/>
          </p:cNvSpPr>
          <p:nvPr>
            <p:ph idx="2"/>
            <p:custDataLst>
              <p:tags r:id="rId4"/>
            </p:custDataLst>
          </p:nvPr>
        </p:nvSpPr>
        <p:spPr>
          <a:xfrm>
            <a:off x="456300" y="2085262"/>
            <a:ext cx="3882600" cy="3569427"/>
          </a:xfrm>
          <a:prstGeom prst="rect">
            <a:avLst/>
          </a:prstGeom>
          <a:ln>
            <a:noFill/>
            <a:prstDash val="sysDash"/>
          </a:ln>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zh-CN" altLang="en-US" sz="1350" b="0" i="0" u="none" strike="noStrike" kern="1200" cap="none" spc="150" normalizeH="0" baseline="0" noProof="1" dirty="0">
                <a:ln>
                  <a:noFill/>
                  <a:prstDash val="sysDot"/>
                </a:ln>
                <a:solidFill>
                  <a:schemeClr val="tx1"/>
                </a:solidFill>
                <a:uFillTx/>
                <a:latin typeface="+mn-ea"/>
                <a:ea typeface="+mn-ea"/>
                <a:cs typeface="MiSans" panose="00000500000000000000" pitchFamily="2" charset="-122"/>
                <a:sym typeface="+mn-ea"/>
              </a:defRPr>
            </a:lvl1pPr>
            <a:lvl2pPr marL="514350" marR="0" lvl="1" indent="-171450" fontAlgn="auto">
              <a:lnSpc>
                <a:spcPct val="120000"/>
              </a:lnSpc>
              <a:spcBef>
                <a:spcPts val="0"/>
              </a:spcBef>
              <a:spcAft>
                <a:spcPts val="600"/>
              </a:spcAft>
              <a:buFont typeface="Arial" panose="020B0604020202020204" pitchFamily="34" charset="0"/>
              <a:buChar char="●"/>
              <a:tabLst>
                <a:tab pos="1609725" algn="l"/>
              </a:tabLst>
              <a:defRPr kumimoji="0" sz="1200" b="0" i="0" u="none" strike="noStrike" cap="none" spc="150" normalizeH="0" baseline="0">
                <a:solidFill>
                  <a:schemeClr val="tx1"/>
                </a:solidFill>
                <a:uFillTx/>
                <a:latin typeface="+mn-ea"/>
                <a:ea typeface="+mn-ea"/>
              </a:defRPr>
            </a:lvl2pPr>
            <a:lvl3pPr marL="857250" marR="0" lvl="2" indent="-171450" fontAlgn="auto">
              <a:lnSpc>
                <a:spcPct val="120000"/>
              </a:lnSpc>
              <a:spcBef>
                <a:spcPts val="0"/>
              </a:spcBef>
              <a:spcAft>
                <a:spcPts val="600"/>
              </a:spcAft>
              <a:buFont typeface="Arial" panose="020B0604020202020204" pitchFamily="34" charset="0"/>
              <a:buChar char="●"/>
              <a:defRPr kumimoji="0" sz="1200" b="0" i="0" u="none" strike="noStrike" cap="none" spc="150" normalizeH="0" baseline="0">
                <a:solidFill>
                  <a:schemeClr val="tx1"/>
                </a:solidFill>
                <a:uFillTx/>
                <a:latin typeface="+mn-ea"/>
                <a:ea typeface="+mn-ea"/>
              </a:defRPr>
            </a:lvl3pPr>
            <a:lvl4pPr marL="1200150" marR="0" lvl="3" indent="-171450" fontAlgn="auto">
              <a:lnSpc>
                <a:spcPct val="120000"/>
              </a:lnSpc>
              <a:spcBef>
                <a:spcPts val="0"/>
              </a:spcBef>
              <a:spcAft>
                <a:spcPts val="300"/>
              </a:spcAft>
              <a:buFont typeface="Wingdings" panose="05000000000000000000" charset="0"/>
              <a:buChar char=""/>
              <a:defRPr kumimoji="0" sz="1050" b="0" i="0" u="none" strike="noStrike" cap="none" spc="150" normalizeH="0" baseline="0">
                <a:solidFill>
                  <a:schemeClr val="tx1"/>
                </a:solidFill>
                <a:uFillTx/>
                <a:latin typeface="+mn-ea"/>
                <a:ea typeface="+mn-ea"/>
              </a:defRPr>
            </a:lvl4pPr>
            <a:lvl5pPr marL="1543050" marR="0" lvl="4" indent="-171450" fontAlgn="auto">
              <a:lnSpc>
                <a:spcPct val="120000"/>
              </a:lnSpc>
              <a:spcBef>
                <a:spcPts val="0"/>
              </a:spcBef>
              <a:spcAft>
                <a:spcPts val="300"/>
              </a:spcAft>
              <a:buFont typeface="Arial" panose="020B0604020202020204" pitchFamily="34" charset="0"/>
              <a:buChar char="•"/>
              <a:defRPr kumimoji="0" sz="1050" b="0" i="0" u="none" strike="noStrike" cap="none" spc="150" normalizeH="0" baseline="0">
                <a:solidFill>
                  <a:schemeClr val="tx1"/>
                </a:solidFill>
                <a:uFillTx/>
                <a:latin typeface="+mn-ea"/>
                <a:ea typeface="+mn-ea"/>
              </a:defRPr>
            </a:lvl5pPr>
            <a:lvl6pPr indent="0">
              <a:lnSpc>
                <a:spcPct val="90000"/>
              </a:lnSpc>
              <a:spcBef>
                <a:spcPts val="375"/>
              </a:spcBef>
              <a:buFont typeface="Arial" panose="020B0604020202020204" pitchFamily="34" charset="0"/>
              <a:buNone/>
            </a:lvl6pPr>
            <a:lvl7pPr marL="2228850" indent="-171450">
              <a:lnSpc>
                <a:spcPct val="90000"/>
              </a:lnSpc>
              <a:spcBef>
                <a:spcPts val="375"/>
              </a:spcBef>
              <a:buFont typeface="Arial" panose="020B0604020202020204" pitchFamily="34" charset="0"/>
              <a:buChar char="•"/>
            </a:lvl7pPr>
            <a:lvl8pPr marL="2571750" indent="-171450">
              <a:lnSpc>
                <a:spcPct val="90000"/>
              </a:lnSpc>
              <a:spcBef>
                <a:spcPts val="375"/>
              </a:spcBef>
              <a:buFont typeface="Arial" panose="020B0604020202020204" pitchFamily="34" charset="0"/>
              <a:buChar char="•"/>
            </a:lvl8pPr>
            <a:lvl9pPr marL="2914650" indent="-171450">
              <a:lnSpc>
                <a:spcPct val="90000"/>
              </a:lnSpc>
              <a:spcBef>
                <a:spcPts val="375"/>
              </a:spcBef>
              <a:buFont typeface="Arial" panose="020B0604020202020204" pitchFamily="34" charset="0"/>
              <a:buChar char="•"/>
            </a:lvl9pPr>
          </a:lstStyle>
          <a:p>
            <a:pPr lvl="0"/>
            <a:r>
              <a:rPr dirty="0">
                <a:sym typeface="+mn-ea"/>
              </a:rPr>
              <a:t>单击此处编辑母版文本样式</a:t>
            </a:r>
            <a:endParaRPr dirty="0">
              <a:sym typeface="+mn-ea"/>
            </a:endParaRPr>
          </a:p>
          <a:p>
            <a:pPr lvl="1"/>
            <a:r>
              <a:rPr dirty="0" err="1">
                <a:sym typeface="+mn-ea"/>
              </a:rPr>
              <a:t>第二级</a:t>
            </a:r>
            <a:endParaRPr dirty="0">
              <a:sym typeface="+mn-ea"/>
            </a:endParaRPr>
          </a:p>
          <a:p>
            <a:pPr lvl="2"/>
            <a:r>
              <a:rPr dirty="0" err="1">
                <a:sym typeface="+mn-ea"/>
              </a:rPr>
              <a:t>第三级</a:t>
            </a:r>
            <a:endParaRPr dirty="0">
              <a:sym typeface="+mn-ea"/>
            </a:endParaRPr>
          </a:p>
          <a:p>
            <a:pPr lvl="3"/>
            <a:r>
              <a:rPr dirty="0" err="1">
                <a:sym typeface="+mn-ea"/>
              </a:rPr>
              <a:t>第四级</a:t>
            </a:r>
            <a:endParaRPr dirty="0">
              <a:sym typeface="+mn-ea"/>
            </a:endParaRPr>
          </a:p>
          <a:p>
            <a:pPr lvl="4"/>
            <a:r>
              <a:rPr dirty="0" err="1">
                <a:sym typeface="+mn-ea"/>
              </a:rPr>
              <a:t>第五级</a:t>
            </a:r>
            <a:endParaRPr dirty="0">
              <a:sym typeface="+mn-ea"/>
            </a:endParaRPr>
          </a:p>
        </p:txBody>
      </p:sp>
      <p:sp>
        <p:nvSpPr>
          <p:cNvPr id="8" name="标题"/>
          <p:cNvSpPr txBox="1">
            <a:spLocks noGrp="1"/>
          </p:cNvSpPr>
          <p:nvPr>
            <p:ph type="title" idx="1"/>
            <p:custDataLst>
              <p:tags r:id="rId5"/>
            </p:custDataLst>
          </p:nvPr>
        </p:nvSpPr>
        <p:spPr>
          <a:xfrm>
            <a:off x="456300" y="696600"/>
            <a:ext cx="8226900" cy="529200"/>
          </a:xfrm>
          <a:prstGeom prst="rect">
            <a:avLst/>
          </a:prstGeom>
          <a:noFill/>
          <a:ln>
            <a:noFill/>
            <a:prstDash val="sysDash"/>
          </a:ln>
        </p:spPr>
        <p:txBody>
          <a:bodyPr wrap="square" rtlCol="0">
            <a:normAutofit/>
          </a:bodyPr>
          <a:lstStyle>
            <a:lvl1pPr marL="0" marR="0" algn="ctr" defTabSz="914400" rtl="0" eaLnBrk="1" fontAlgn="auto" latinLnBrk="0" hangingPunct="1">
              <a:lnSpc>
                <a:spcPct val="100000"/>
              </a:lnSpc>
              <a:buClrTx/>
              <a:buSzTx/>
              <a:buFontTx/>
              <a:buNone/>
              <a:defRPr kumimoji="0" lang="zh-CN" altLang="en-US" sz="2700" b="0" i="0" u="none" strike="noStrike" kern="1200" cap="none" spc="300" normalizeH="0" baseline="0" noProof="1" dirty="0">
                <a:ln>
                  <a:noFill/>
                  <a:prstDash val="sysDot"/>
                </a:ln>
                <a:solidFill>
                  <a:schemeClr val="tx1"/>
                </a:solidFill>
                <a:latin typeface="+mj-lt"/>
                <a:ea typeface="+mj-lt"/>
                <a:cs typeface="+mj-lt"/>
              </a:defRPr>
            </a:lvl1pPr>
          </a:lstStyle>
          <a:p>
            <a:pPr lvl="0" algn="ctr"/>
            <a:r>
              <a:rPr dirty="0">
                <a:sym typeface="+mn-ea"/>
              </a:rPr>
              <a:t>单击此处编辑母版标题样式</a:t>
            </a:r>
            <a:endParaRPr dirty="0">
              <a:sym typeface="+mn-ea"/>
            </a:endParaRPr>
          </a:p>
        </p:txBody>
      </p:sp>
      <p:sp>
        <p:nvSpPr>
          <p:cNvPr id="5" name="日期占位符 4"/>
          <p:cNvSpPr>
            <a:spLocks noGrp="1"/>
          </p:cNvSpPr>
          <p:nvPr>
            <p:ph type="dt" sz="half" idx="10"/>
            <p:custDataLst>
              <p:tags r:id="rId6"/>
            </p:custDataLst>
          </p:nvPr>
        </p:nvSpPr>
        <p:spPr>
          <a:xfrm>
            <a:off x="459000" y="6354000"/>
            <a:ext cx="2025000" cy="237600"/>
          </a:xfrm>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7"/>
            </p:custDataLst>
          </p:nvPr>
        </p:nvSpPr>
        <p:spPr>
          <a:xfrm>
            <a:off x="3087000" y="6354000"/>
            <a:ext cx="2970000" cy="237600"/>
          </a:xfrm>
        </p:spPr>
        <p:txBody>
          <a:bodyPr/>
          <a:lstStyle/>
          <a:p>
            <a:endParaRPr lang="zh-CN" altLang="en-US" dirty="0"/>
          </a:p>
        </p:txBody>
      </p:sp>
      <p:sp>
        <p:nvSpPr>
          <p:cNvPr id="7" name="灯片编号占位符 6"/>
          <p:cNvSpPr>
            <a:spLocks noGrp="1"/>
          </p:cNvSpPr>
          <p:nvPr>
            <p:ph type="sldNum" sz="quarter" idx="12"/>
            <p:custDataLst>
              <p:tags r:id="rId8"/>
            </p:custDataLst>
          </p:nvPr>
        </p:nvSpPr>
        <p:spPr>
          <a:xfrm>
            <a:off x="6658200" y="6354000"/>
            <a:ext cx="2025000" cy="237600"/>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showMasterSp="0">
  <p:cSld name="标题和比较">
    <p:spTree>
      <p:nvGrpSpPr>
        <p:cNvPr id="1" name=""/>
        <p:cNvGrpSpPr/>
        <p:nvPr/>
      </p:nvGrpSpPr>
      <p:grpSpPr>
        <a:xfrm>
          <a:off x="0" y="0"/>
          <a:ext cx="0" cy="0"/>
          <a:chOff x="0" y="0"/>
          <a:chExt cx="0" cy="0"/>
        </a:xfrm>
      </p:grpSpPr>
      <p:sp>
        <p:nvSpPr>
          <p:cNvPr id="2" name="矩形 1"/>
          <p:cNvSpPr/>
          <p:nvPr userDrawn="1">
            <p:custDataLst>
              <p:tags r:id="rId2"/>
            </p:custDataLst>
          </p:nvPr>
        </p:nvSpPr>
        <p:spPr>
          <a:xfrm>
            <a:off x="-2250" y="0"/>
            <a:ext cx="9144000" cy="6858000"/>
          </a:xfrm>
          <a:prstGeom prst="rect">
            <a:avLst/>
          </a:prstGeom>
          <a:gradFill>
            <a:gsLst>
              <a:gs pos="0">
                <a:schemeClr val="bg2"/>
              </a:gs>
              <a:gs pos="90000">
                <a:schemeClr val="bg1"/>
              </a:gs>
            </a:gsLst>
            <a:lin ang="4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14" name="正文"/>
          <p:cNvSpPr txBox="1">
            <a:spLocks noGrp="1"/>
          </p:cNvSpPr>
          <p:nvPr>
            <p:ph idx="5"/>
            <p:custDataLst>
              <p:tags r:id="rId3"/>
            </p:custDataLst>
          </p:nvPr>
        </p:nvSpPr>
        <p:spPr>
          <a:xfrm>
            <a:off x="4676851" y="2350336"/>
            <a:ext cx="4006368" cy="3296344"/>
          </a:xfrm>
          <a:prstGeom prst="rect">
            <a:avLst/>
          </a:prstGeom>
          <a:ln>
            <a:noFill/>
            <a:prstDash val="sysDash"/>
          </a:ln>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zh-CN" altLang="en-US" sz="1350" b="0" i="0" u="none" strike="noStrike" kern="1200" cap="none" spc="150" normalizeH="0" baseline="0" noProof="1" dirty="0">
                <a:ln>
                  <a:noFill/>
                  <a:prstDash val="sysDot"/>
                </a:ln>
                <a:solidFill>
                  <a:schemeClr val="tx1"/>
                </a:solidFill>
                <a:uFillTx/>
                <a:latin typeface="+mn-ea"/>
                <a:ea typeface="+mn-ea"/>
                <a:cs typeface="MiSans" panose="00000500000000000000" pitchFamily="2" charset="-122"/>
                <a:sym typeface="+mn-ea"/>
              </a:defRPr>
            </a:lvl1pPr>
            <a:lvl2pPr marL="514350" marR="0" lvl="1" indent="-171450" fontAlgn="auto">
              <a:lnSpc>
                <a:spcPct val="120000"/>
              </a:lnSpc>
              <a:spcBef>
                <a:spcPts val="0"/>
              </a:spcBef>
              <a:spcAft>
                <a:spcPts val="600"/>
              </a:spcAft>
              <a:buFont typeface="Arial" panose="020B0604020202020204" pitchFamily="34" charset="0"/>
              <a:buChar char="●"/>
              <a:tabLst>
                <a:tab pos="1609725" algn="l"/>
              </a:tabLst>
              <a:defRPr kumimoji="0" sz="1200" b="0" i="0" u="none" strike="noStrike" cap="none" spc="150" normalizeH="0" baseline="0">
                <a:solidFill>
                  <a:schemeClr val="tx1"/>
                </a:solidFill>
                <a:uFillTx/>
                <a:latin typeface="+mn-ea"/>
                <a:ea typeface="+mn-ea"/>
              </a:defRPr>
            </a:lvl2pPr>
            <a:lvl3pPr marL="857250" marR="0" lvl="2" indent="-171450" fontAlgn="auto">
              <a:lnSpc>
                <a:spcPct val="120000"/>
              </a:lnSpc>
              <a:spcBef>
                <a:spcPts val="0"/>
              </a:spcBef>
              <a:spcAft>
                <a:spcPts val="600"/>
              </a:spcAft>
              <a:buFont typeface="Arial" panose="020B0604020202020204" pitchFamily="34" charset="0"/>
              <a:buChar char="●"/>
              <a:defRPr kumimoji="0" sz="1200" b="0" i="0" u="none" strike="noStrike" cap="none" spc="150" normalizeH="0" baseline="0">
                <a:solidFill>
                  <a:schemeClr val="tx1"/>
                </a:solidFill>
                <a:uFillTx/>
                <a:latin typeface="+mn-ea"/>
                <a:ea typeface="+mn-ea"/>
              </a:defRPr>
            </a:lvl3pPr>
            <a:lvl4pPr marL="1200150" marR="0" lvl="3" indent="-171450" fontAlgn="auto">
              <a:lnSpc>
                <a:spcPct val="120000"/>
              </a:lnSpc>
              <a:spcBef>
                <a:spcPts val="0"/>
              </a:spcBef>
              <a:spcAft>
                <a:spcPts val="300"/>
              </a:spcAft>
              <a:buFont typeface="Wingdings" panose="05000000000000000000" charset="0"/>
              <a:buChar char=""/>
              <a:defRPr kumimoji="0" sz="1050" b="0" i="0" u="none" strike="noStrike" cap="none" spc="150" normalizeH="0" baseline="0">
                <a:solidFill>
                  <a:schemeClr val="tx1"/>
                </a:solidFill>
                <a:uFillTx/>
                <a:latin typeface="+mn-ea"/>
                <a:ea typeface="+mn-ea"/>
              </a:defRPr>
            </a:lvl4pPr>
            <a:lvl5pPr marL="1543050" marR="0" lvl="4" indent="-171450" fontAlgn="auto">
              <a:lnSpc>
                <a:spcPct val="120000"/>
              </a:lnSpc>
              <a:spcBef>
                <a:spcPts val="0"/>
              </a:spcBef>
              <a:spcAft>
                <a:spcPts val="300"/>
              </a:spcAft>
              <a:buFont typeface="Arial" panose="020B0604020202020204" pitchFamily="34" charset="0"/>
              <a:buChar char="•"/>
              <a:defRPr kumimoji="0" sz="1050" b="0" i="0" u="none" strike="noStrike" cap="none" spc="150" normalizeH="0" baseline="0">
                <a:solidFill>
                  <a:schemeClr val="tx1"/>
                </a:solidFill>
                <a:uFillTx/>
                <a:latin typeface="+mn-ea"/>
                <a:ea typeface="+mn-ea"/>
              </a:defRPr>
            </a:lvl5pPr>
            <a:lvl6pPr indent="0">
              <a:lnSpc>
                <a:spcPct val="90000"/>
              </a:lnSpc>
              <a:spcBef>
                <a:spcPts val="375"/>
              </a:spcBef>
              <a:buFont typeface="Arial" panose="020B0604020202020204" pitchFamily="34" charset="0"/>
              <a:buNone/>
            </a:lvl6pPr>
            <a:lvl7pPr marL="2228850" indent="-171450">
              <a:lnSpc>
                <a:spcPct val="90000"/>
              </a:lnSpc>
              <a:spcBef>
                <a:spcPts val="375"/>
              </a:spcBef>
              <a:buFont typeface="Arial" panose="020B0604020202020204" pitchFamily="34" charset="0"/>
              <a:buChar char="•"/>
            </a:lvl7pPr>
            <a:lvl8pPr marL="2571750" indent="-171450">
              <a:lnSpc>
                <a:spcPct val="90000"/>
              </a:lnSpc>
              <a:spcBef>
                <a:spcPts val="375"/>
              </a:spcBef>
              <a:buFont typeface="Arial" panose="020B0604020202020204" pitchFamily="34" charset="0"/>
              <a:buChar char="•"/>
            </a:lvl8pPr>
            <a:lvl9pPr marL="2914650" indent="-171450">
              <a:lnSpc>
                <a:spcPct val="90000"/>
              </a:lnSpc>
              <a:spcBef>
                <a:spcPts val="375"/>
              </a:spcBef>
              <a:buFont typeface="Arial" panose="020B0604020202020204" pitchFamily="34" charset="0"/>
              <a:buChar char="•"/>
            </a:lvl9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13" name="标题"/>
          <p:cNvSpPr txBox="1">
            <a:spLocks noGrp="1"/>
          </p:cNvSpPr>
          <p:nvPr>
            <p:ph type="title" idx="4"/>
            <p:custDataLst>
              <p:tags r:id="rId4"/>
            </p:custDataLst>
          </p:nvPr>
        </p:nvSpPr>
        <p:spPr>
          <a:xfrm>
            <a:off x="4676851" y="2031770"/>
            <a:ext cx="4006368" cy="299053"/>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1500" b="0" i="0" u="none" strike="noStrike" kern="1200" cap="none" spc="0" normalizeH="0" baseline="0" noProof="1" dirty="0">
                <a:solidFill>
                  <a:schemeClr val="tx1"/>
                </a:solidFill>
                <a:latin typeface="+mj-lt"/>
                <a:ea typeface="+mj-lt"/>
                <a:cs typeface="MiSans" panose="00000500000000000000" pitchFamily="2" charset="-122"/>
              </a:defRPr>
            </a:lvl1pPr>
          </a:lstStyle>
          <a:p>
            <a:pPr lvl="0"/>
            <a:r>
              <a:rPr>
                <a:sym typeface="+mn-ea"/>
              </a:rPr>
              <a:t>单击此处编辑母版标题样式</a:t>
            </a:r>
            <a:endParaRPr>
              <a:sym typeface="+mn-ea"/>
            </a:endParaRPr>
          </a:p>
        </p:txBody>
      </p:sp>
      <p:sp>
        <p:nvSpPr>
          <p:cNvPr id="12" name="正文"/>
          <p:cNvSpPr txBox="1">
            <a:spLocks noGrp="1"/>
          </p:cNvSpPr>
          <p:nvPr>
            <p:ph idx="3"/>
            <p:custDataLst>
              <p:tags r:id="rId5"/>
            </p:custDataLst>
          </p:nvPr>
        </p:nvSpPr>
        <p:spPr>
          <a:xfrm>
            <a:off x="456226" y="2350336"/>
            <a:ext cx="4006368" cy="3296344"/>
          </a:xfrm>
          <a:prstGeom prst="rect">
            <a:avLst/>
          </a:prstGeom>
          <a:ln>
            <a:noFill/>
            <a:prstDash val="sysDash"/>
          </a:ln>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zh-CN" altLang="en-US" sz="1350" b="0" i="0" u="none" strike="noStrike" kern="1200" cap="none" spc="150" normalizeH="0" baseline="0" noProof="1" dirty="0">
                <a:ln>
                  <a:noFill/>
                  <a:prstDash val="sysDot"/>
                </a:ln>
                <a:solidFill>
                  <a:schemeClr val="tx1"/>
                </a:solidFill>
                <a:uFillTx/>
                <a:latin typeface="+mn-ea"/>
                <a:ea typeface="+mn-ea"/>
                <a:cs typeface="MiSans" panose="00000500000000000000" pitchFamily="2" charset="-122"/>
                <a:sym typeface="+mn-ea"/>
              </a:defRPr>
            </a:lvl1pPr>
            <a:lvl2pPr marL="514350" marR="0" lvl="1" indent="-171450" fontAlgn="auto">
              <a:lnSpc>
                <a:spcPct val="120000"/>
              </a:lnSpc>
              <a:spcBef>
                <a:spcPts val="0"/>
              </a:spcBef>
              <a:spcAft>
                <a:spcPts val="600"/>
              </a:spcAft>
              <a:buFont typeface="Arial" panose="020B0604020202020204" pitchFamily="34" charset="0"/>
              <a:buChar char="●"/>
              <a:tabLst>
                <a:tab pos="1609725" algn="l"/>
              </a:tabLst>
              <a:defRPr kumimoji="0" sz="1200" b="0" i="0" u="none" strike="noStrike" cap="none" spc="150" normalizeH="0" baseline="0">
                <a:solidFill>
                  <a:schemeClr val="tx1"/>
                </a:solidFill>
                <a:uFillTx/>
                <a:latin typeface="+mn-ea"/>
                <a:ea typeface="+mn-ea"/>
              </a:defRPr>
            </a:lvl2pPr>
            <a:lvl3pPr marL="857250" marR="0" lvl="2" indent="-171450" fontAlgn="auto">
              <a:lnSpc>
                <a:spcPct val="120000"/>
              </a:lnSpc>
              <a:spcBef>
                <a:spcPts val="0"/>
              </a:spcBef>
              <a:spcAft>
                <a:spcPts val="600"/>
              </a:spcAft>
              <a:buFont typeface="Arial" panose="020B0604020202020204" pitchFamily="34" charset="0"/>
              <a:buChar char="●"/>
              <a:defRPr kumimoji="0" sz="1200" b="0" i="0" u="none" strike="noStrike" cap="none" spc="150" normalizeH="0" baseline="0">
                <a:solidFill>
                  <a:schemeClr val="tx1"/>
                </a:solidFill>
                <a:uFillTx/>
                <a:latin typeface="+mn-ea"/>
                <a:ea typeface="+mn-ea"/>
              </a:defRPr>
            </a:lvl3pPr>
            <a:lvl4pPr marL="1200150" marR="0" lvl="3" indent="-171450" fontAlgn="auto">
              <a:lnSpc>
                <a:spcPct val="120000"/>
              </a:lnSpc>
              <a:spcBef>
                <a:spcPts val="0"/>
              </a:spcBef>
              <a:spcAft>
                <a:spcPts val="300"/>
              </a:spcAft>
              <a:buFont typeface="Wingdings" panose="05000000000000000000" charset="0"/>
              <a:buChar char=""/>
              <a:defRPr kumimoji="0" sz="1050" b="0" i="0" u="none" strike="noStrike" cap="none" spc="150" normalizeH="0" baseline="0">
                <a:solidFill>
                  <a:schemeClr val="tx1"/>
                </a:solidFill>
                <a:uFillTx/>
                <a:latin typeface="+mn-ea"/>
                <a:ea typeface="+mn-ea"/>
              </a:defRPr>
            </a:lvl4pPr>
            <a:lvl5pPr marL="1543050" marR="0" lvl="4" indent="-171450" fontAlgn="auto">
              <a:lnSpc>
                <a:spcPct val="120000"/>
              </a:lnSpc>
              <a:spcBef>
                <a:spcPts val="0"/>
              </a:spcBef>
              <a:spcAft>
                <a:spcPts val="300"/>
              </a:spcAft>
              <a:buFont typeface="Arial" panose="020B0604020202020204" pitchFamily="34" charset="0"/>
              <a:buChar char="•"/>
              <a:defRPr kumimoji="0" sz="1050" b="0" i="0" u="none" strike="noStrike" cap="none" spc="150" normalizeH="0" baseline="0">
                <a:solidFill>
                  <a:schemeClr val="tx1"/>
                </a:solidFill>
                <a:uFillTx/>
                <a:latin typeface="+mn-ea"/>
                <a:ea typeface="+mn-ea"/>
              </a:defRPr>
            </a:lvl5pPr>
            <a:lvl6pPr indent="0">
              <a:lnSpc>
                <a:spcPct val="90000"/>
              </a:lnSpc>
              <a:spcBef>
                <a:spcPts val="375"/>
              </a:spcBef>
              <a:buFont typeface="Arial" panose="020B0604020202020204" pitchFamily="34" charset="0"/>
              <a:buNone/>
            </a:lvl6pPr>
            <a:lvl7pPr marL="2228850" indent="-171450">
              <a:lnSpc>
                <a:spcPct val="90000"/>
              </a:lnSpc>
              <a:spcBef>
                <a:spcPts val="375"/>
              </a:spcBef>
              <a:buFont typeface="Arial" panose="020B0604020202020204" pitchFamily="34" charset="0"/>
              <a:buChar char="•"/>
            </a:lvl7pPr>
            <a:lvl8pPr marL="2571750" indent="-171450">
              <a:lnSpc>
                <a:spcPct val="90000"/>
              </a:lnSpc>
              <a:spcBef>
                <a:spcPts val="375"/>
              </a:spcBef>
              <a:buFont typeface="Arial" panose="020B0604020202020204" pitchFamily="34" charset="0"/>
              <a:buChar char="•"/>
            </a:lvl8pPr>
            <a:lvl9pPr marL="2914650" indent="-171450">
              <a:lnSpc>
                <a:spcPct val="90000"/>
              </a:lnSpc>
              <a:spcBef>
                <a:spcPts val="375"/>
              </a:spcBef>
              <a:buFont typeface="Arial" panose="020B0604020202020204" pitchFamily="34" charset="0"/>
              <a:buChar char="•"/>
            </a:lvl9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11" name="标题"/>
          <p:cNvSpPr txBox="1">
            <a:spLocks noGrp="1"/>
          </p:cNvSpPr>
          <p:nvPr>
            <p:ph type="title" idx="2"/>
            <p:custDataLst>
              <p:tags r:id="rId6"/>
            </p:custDataLst>
          </p:nvPr>
        </p:nvSpPr>
        <p:spPr>
          <a:xfrm>
            <a:off x="456226" y="2031770"/>
            <a:ext cx="4006368" cy="299053"/>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1500" b="0" i="0" u="none" strike="noStrike" kern="1200" cap="none" spc="0" normalizeH="0" baseline="0" noProof="1" dirty="0">
                <a:solidFill>
                  <a:schemeClr val="tx1"/>
                </a:solidFill>
                <a:latin typeface="+mj-lt"/>
                <a:ea typeface="+mj-lt"/>
                <a:cs typeface="MiSans" panose="00000500000000000000" pitchFamily="2" charset="-122"/>
              </a:defRPr>
            </a:lvl1pPr>
          </a:lstStyle>
          <a:p>
            <a:pPr lvl="0"/>
            <a:r>
              <a:rPr>
                <a:sym typeface="+mn-ea"/>
              </a:rPr>
              <a:t>单击此处编辑母版标题样式</a:t>
            </a:r>
            <a:endParaRPr>
              <a:sym typeface="+mn-ea"/>
            </a:endParaRPr>
          </a:p>
        </p:txBody>
      </p:sp>
      <p:sp>
        <p:nvSpPr>
          <p:cNvPr id="10" name="标题"/>
          <p:cNvSpPr txBox="1">
            <a:spLocks noGrp="1"/>
          </p:cNvSpPr>
          <p:nvPr>
            <p:ph type="title" idx="1"/>
            <p:custDataLst>
              <p:tags r:id="rId7"/>
            </p:custDataLst>
          </p:nvPr>
        </p:nvSpPr>
        <p:spPr>
          <a:xfrm>
            <a:off x="456300" y="696600"/>
            <a:ext cx="8226900" cy="529200"/>
          </a:xfrm>
          <a:prstGeom prst="rect">
            <a:avLst/>
          </a:prstGeom>
          <a:noFill/>
          <a:ln>
            <a:noFill/>
            <a:prstDash val="sysDash"/>
          </a:ln>
        </p:spPr>
        <p:txBody>
          <a:bodyPr wrap="square" rtlCol="0">
            <a:normAutofit/>
          </a:bodyPr>
          <a:lstStyle>
            <a:lvl1pPr marL="0" marR="0" algn="ctr" defTabSz="914400" rtl="0" eaLnBrk="1" fontAlgn="auto" latinLnBrk="0" hangingPunct="1">
              <a:lnSpc>
                <a:spcPct val="100000"/>
              </a:lnSpc>
              <a:buClrTx/>
              <a:buSzTx/>
              <a:buFontTx/>
              <a:buNone/>
              <a:defRPr kumimoji="0" lang="zh-CN" altLang="en-US" sz="2700" b="0" i="0" u="none" strike="noStrike" kern="1200" cap="none" spc="300" normalizeH="0" baseline="0" noProof="1" dirty="0">
                <a:ln>
                  <a:noFill/>
                  <a:prstDash val="sysDot"/>
                </a:ln>
                <a:solidFill>
                  <a:schemeClr val="tx1"/>
                </a:solidFill>
                <a:latin typeface="+mj-lt"/>
                <a:ea typeface="+mj-lt"/>
                <a:cs typeface="+mj-lt"/>
              </a:defRPr>
            </a:lvl1pPr>
          </a:lstStyle>
          <a:p>
            <a:pPr lvl="0" algn="ctr"/>
            <a:r>
              <a:rPr>
                <a:sym typeface="+mn-ea"/>
              </a:rPr>
              <a:t>单击此处编辑母版标题样式</a:t>
            </a:r>
            <a:endParaRPr>
              <a:sym typeface="+mn-ea"/>
            </a:endParaRPr>
          </a:p>
        </p:txBody>
      </p:sp>
      <p:sp>
        <p:nvSpPr>
          <p:cNvPr id="7" name="日期占位符 6"/>
          <p:cNvSpPr>
            <a:spLocks noGrp="1"/>
          </p:cNvSpPr>
          <p:nvPr>
            <p:ph type="dt" sz="half" idx="10"/>
            <p:custDataLst>
              <p:tags r:id="rId8"/>
            </p:custDataLst>
          </p:nvPr>
        </p:nvSpPr>
        <p:spPr>
          <a:xfrm>
            <a:off x="459000" y="6354000"/>
            <a:ext cx="2025000" cy="237600"/>
          </a:xfrm>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9"/>
            </p:custDataLst>
          </p:nvPr>
        </p:nvSpPr>
        <p:spPr>
          <a:xfrm>
            <a:off x="3087000" y="6354000"/>
            <a:ext cx="2970000" cy="237600"/>
          </a:xfrm>
        </p:spPr>
        <p:txBody>
          <a:bodyPr/>
          <a:lstStyle/>
          <a:p>
            <a:endParaRPr lang="zh-CN" altLang="en-US" dirty="0"/>
          </a:p>
        </p:txBody>
      </p:sp>
      <p:sp>
        <p:nvSpPr>
          <p:cNvPr id="9" name="灯片编号占位符 8"/>
          <p:cNvSpPr>
            <a:spLocks noGrp="1"/>
          </p:cNvSpPr>
          <p:nvPr>
            <p:ph type="sldNum" sz="quarter" idx="12"/>
            <p:custDataLst>
              <p:tags r:id="rId10"/>
            </p:custDataLst>
          </p:nvPr>
        </p:nvSpPr>
        <p:spPr>
          <a:xfrm>
            <a:off x="6658200" y="6354000"/>
            <a:ext cx="2025000" cy="237600"/>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2" name="矩形 1"/>
          <p:cNvSpPr/>
          <p:nvPr userDrawn="1">
            <p:custDataLst>
              <p:tags r:id="rId2"/>
            </p:custDataLst>
          </p:nvPr>
        </p:nvSpPr>
        <p:spPr>
          <a:xfrm>
            <a:off x="-2250" y="0"/>
            <a:ext cx="9144000" cy="6858000"/>
          </a:xfrm>
          <a:prstGeom prst="rect">
            <a:avLst/>
          </a:prstGeom>
          <a:gradFill>
            <a:gsLst>
              <a:gs pos="0">
                <a:schemeClr val="bg2"/>
              </a:gs>
              <a:gs pos="90000">
                <a:schemeClr val="bg1"/>
              </a:gs>
            </a:gsLst>
            <a:lin ang="4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标题"/>
          <p:cNvSpPr txBox="1">
            <a:spLocks noGrp="1"/>
          </p:cNvSpPr>
          <p:nvPr>
            <p:ph type="title" idx="1"/>
            <p:custDataLst>
              <p:tags r:id="rId3"/>
            </p:custDataLst>
          </p:nvPr>
        </p:nvSpPr>
        <p:spPr>
          <a:xfrm>
            <a:off x="456300" y="696600"/>
            <a:ext cx="8226900" cy="529200"/>
          </a:xfrm>
          <a:prstGeom prst="rect">
            <a:avLst/>
          </a:prstGeom>
          <a:noFill/>
          <a:ln>
            <a:noFill/>
            <a:prstDash val="sysDash"/>
          </a:ln>
        </p:spPr>
        <p:txBody>
          <a:bodyPr wrap="square" rtlCol="0">
            <a:normAutofit/>
          </a:bodyPr>
          <a:lstStyle>
            <a:lvl1pPr marL="0" marR="0" algn="ctr" defTabSz="914400" rtl="0" eaLnBrk="1" fontAlgn="auto" latinLnBrk="0" hangingPunct="1">
              <a:lnSpc>
                <a:spcPct val="100000"/>
              </a:lnSpc>
              <a:buClrTx/>
              <a:buSzTx/>
              <a:buFontTx/>
              <a:buNone/>
              <a:defRPr kumimoji="0" lang="zh-CN" altLang="en-US" sz="2700" b="0" i="0" u="none" strike="noStrike" kern="1200" cap="none" spc="300" normalizeH="0" baseline="0" noProof="1" dirty="0">
                <a:ln>
                  <a:noFill/>
                  <a:prstDash val="sysDot"/>
                </a:ln>
                <a:solidFill>
                  <a:schemeClr val="tx1"/>
                </a:solidFill>
                <a:latin typeface="+mj-lt"/>
                <a:ea typeface="+mj-lt"/>
                <a:cs typeface="+mj-lt"/>
              </a:defRPr>
            </a:lvl1pPr>
          </a:lstStyle>
          <a:p>
            <a:pPr lvl="0" algn="ctr"/>
            <a:r>
              <a:rPr>
                <a:sym typeface="+mn-ea"/>
              </a:rPr>
              <a:t>单击此处编辑母版标题样式</a:t>
            </a:r>
            <a:endParaRPr>
              <a:sym typeface="+mn-ea"/>
            </a:endParaRPr>
          </a:p>
        </p:txBody>
      </p:sp>
      <p:sp>
        <p:nvSpPr>
          <p:cNvPr id="3" name="日期占位符 2"/>
          <p:cNvSpPr>
            <a:spLocks noGrp="1"/>
          </p:cNvSpPr>
          <p:nvPr>
            <p:ph type="dt" sz="half" idx="10"/>
            <p:custDataLst>
              <p:tags r:id="rId4"/>
            </p:custDataLst>
          </p:nvPr>
        </p:nvSpPr>
        <p:spPr>
          <a:xfrm>
            <a:off x="459000" y="6354000"/>
            <a:ext cx="2025000" cy="2376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a:xfrm>
            <a:off x="3087000" y="6354000"/>
            <a:ext cx="2970000" cy="237600"/>
          </a:xfrm>
        </p:spPr>
        <p:txBody>
          <a:bodyPr/>
          <a:lstStyle/>
          <a:p>
            <a:endParaRPr lang="zh-CN" altLang="en-US" dirty="0"/>
          </a:p>
        </p:txBody>
      </p:sp>
      <p:sp>
        <p:nvSpPr>
          <p:cNvPr id="5" name="灯片编号占位符 4"/>
          <p:cNvSpPr>
            <a:spLocks noGrp="1"/>
          </p:cNvSpPr>
          <p:nvPr>
            <p:ph type="sldNum" sz="quarter" idx="12"/>
            <p:custDataLst>
              <p:tags r:id="rId6"/>
            </p:custDataLst>
          </p:nvPr>
        </p:nvSpPr>
        <p:spPr>
          <a:xfrm>
            <a:off x="6658200" y="6354000"/>
            <a:ext cx="2025000" cy="237600"/>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5" name="矩形 4"/>
          <p:cNvSpPr/>
          <p:nvPr userDrawn="1">
            <p:custDataLst>
              <p:tags r:id="rId2"/>
            </p:custDataLst>
          </p:nvPr>
        </p:nvSpPr>
        <p:spPr>
          <a:xfrm>
            <a:off x="-2250" y="0"/>
            <a:ext cx="9144000" cy="6858000"/>
          </a:xfrm>
          <a:prstGeom prst="rect">
            <a:avLst/>
          </a:prstGeom>
          <a:gradFill>
            <a:gsLst>
              <a:gs pos="0">
                <a:schemeClr val="bg2"/>
              </a:gs>
              <a:gs pos="90000">
                <a:schemeClr val="bg1"/>
              </a:gs>
            </a:gsLst>
            <a:lin ang="4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0000"/>
              </a:solidFill>
            </a:endParaRPr>
          </a:p>
        </p:txBody>
      </p:sp>
      <p:sp>
        <p:nvSpPr>
          <p:cNvPr id="2" name="日期占位符 1"/>
          <p:cNvSpPr>
            <a:spLocks noGrp="1"/>
          </p:cNvSpPr>
          <p:nvPr>
            <p:ph type="dt" sz="half" idx="10"/>
            <p:custDataLst>
              <p:tags r:id="rId3"/>
            </p:custDataLst>
          </p:nvPr>
        </p:nvSpPr>
        <p:spPr>
          <a:xfrm>
            <a:off x="459000" y="6354000"/>
            <a:ext cx="2025000" cy="237600"/>
          </a:xfrm>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4"/>
            </p:custDataLst>
          </p:nvPr>
        </p:nvSpPr>
        <p:spPr>
          <a:xfrm>
            <a:off x="3087000" y="6354000"/>
            <a:ext cx="2970000" cy="237600"/>
          </a:xfrm>
        </p:spPr>
        <p:txBody>
          <a:bodyPr/>
          <a:lstStyle/>
          <a:p>
            <a:endParaRPr lang="zh-CN" altLang="en-US" dirty="0"/>
          </a:p>
        </p:txBody>
      </p:sp>
      <p:sp>
        <p:nvSpPr>
          <p:cNvPr id="4" name="灯片编号占位符 3"/>
          <p:cNvSpPr>
            <a:spLocks noGrp="1"/>
          </p:cNvSpPr>
          <p:nvPr>
            <p:ph type="sldNum" sz="quarter" idx="12"/>
            <p:custDataLst>
              <p:tags r:id="rId5"/>
            </p:custDataLst>
          </p:nvPr>
        </p:nvSpPr>
        <p:spPr>
          <a:xfrm>
            <a:off x="6658200" y="6354000"/>
            <a:ext cx="2025000" cy="237600"/>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atin typeface="+mn-lt"/>
              </a:defRPr>
            </a:lvl1pPr>
          </a:lstStyle>
          <a:p>
            <a:pPr lvl="0"/>
            <a:endParaRPr lang="zh-CN" altLang="en-US"/>
          </a:p>
        </p:txBody>
      </p:sp>
      <p:sp>
        <p:nvSpPr>
          <p:cNvPr id="5" name="页脚占位符 4"/>
          <p:cNvSpPr>
            <a:spLocks noGrp="1"/>
          </p:cNvSpPr>
          <p:nvPr>
            <p:ph type="ftr" sz="quarter" idx="11"/>
          </p:nvPr>
        </p:nvSpPr>
        <p:spPr/>
        <p:txBody>
          <a:bodyPr/>
          <a:lstStyle>
            <a:lvl1pPr>
              <a:defRPr>
                <a:latin typeface="+mn-lt"/>
              </a:defRPr>
            </a:lvl1pPr>
          </a:lstStyle>
          <a:p>
            <a:pPr lvl="0"/>
            <a:endParaRPr lang="zh-CN" altLang="en-US"/>
          </a:p>
        </p:txBody>
      </p:sp>
      <p:sp>
        <p:nvSpPr>
          <p:cNvPr id="6" name="灯片编号占位符 5"/>
          <p:cNvSpPr>
            <a:spLocks noGrp="1"/>
          </p:cNvSpPr>
          <p:nvPr>
            <p:ph type="sldNum" sz="quarter" idx="12"/>
          </p:nvPr>
        </p:nvSpPr>
        <p:spPr/>
        <p:txBody>
          <a:bodyPr/>
          <a:lstStyle>
            <a:lvl1pPr>
              <a:defRPr>
                <a:latin typeface="+mn-lt"/>
              </a:defRPr>
            </a:lvl1pPr>
          </a:lstStyle>
          <a:p>
            <a:pPr lvl="0"/>
            <a:fld id="{9A0DB2DC-4C9A-4742-B13C-FB6460FD3503}" type="slidenum">
              <a:rPr lang="zh-CN" altLang="en-US"/>
            </a:fld>
            <a:endParaRPr lang="zh-CN" altLang="en-US">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showMasterSp="0">
  <p:cSld name="仅内容">
    <p:spTree>
      <p:nvGrpSpPr>
        <p:cNvPr id="1" name=""/>
        <p:cNvGrpSpPr/>
        <p:nvPr/>
      </p:nvGrpSpPr>
      <p:grpSpPr>
        <a:xfrm>
          <a:off x="0" y="0"/>
          <a:ext cx="0" cy="0"/>
          <a:chOff x="0" y="0"/>
          <a:chExt cx="0" cy="0"/>
        </a:xfrm>
      </p:grpSpPr>
      <p:sp>
        <p:nvSpPr>
          <p:cNvPr id="2" name="矩形 1"/>
          <p:cNvSpPr/>
          <p:nvPr userDrawn="1">
            <p:custDataLst>
              <p:tags r:id="rId2"/>
            </p:custDataLst>
          </p:nvPr>
        </p:nvSpPr>
        <p:spPr>
          <a:xfrm>
            <a:off x="-2250" y="0"/>
            <a:ext cx="9144000" cy="6858000"/>
          </a:xfrm>
          <a:prstGeom prst="rect">
            <a:avLst/>
          </a:prstGeom>
          <a:gradFill>
            <a:gsLst>
              <a:gs pos="0">
                <a:schemeClr val="bg2"/>
              </a:gs>
              <a:gs pos="90000">
                <a:schemeClr val="bg1"/>
              </a:gs>
            </a:gsLst>
            <a:lin ang="4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0000"/>
              </a:solidFill>
            </a:endParaRPr>
          </a:p>
        </p:txBody>
      </p:sp>
      <p:sp>
        <p:nvSpPr>
          <p:cNvPr id="7" name="正文"/>
          <p:cNvSpPr txBox="1">
            <a:spLocks noGrp="1"/>
          </p:cNvSpPr>
          <p:nvPr>
            <p:ph idx="1"/>
            <p:custDataLst>
              <p:tags r:id="rId3"/>
            </p:custDataLst>
          </p:nvPr>
        </p:nvSpPr>
        <p:spPr>
          <a:xfrm>
            <a:off x="456248" y="1314371"/>
            <a:ext cx="8226743" cy="4236244"/>
          </a:xfrm>
          <a:prstGeom prst="rect">
            <a:avLst/>
          </a:prstGeom>
          <a:ln>
            <a:noFill/>
            <a:prstDash val="sysDash"/>
          </a:ln>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zh-CN" altLang="en-US" sz="1350" b="0" i="0" u="none" strike="noStrike" kern="1200" cap="none" spc="150" normalizeH="0" baseline="0" noProof="1" dirty="0">
                <a:ln>
                  <a:noFill/>
                  <a:prstDash val="sysDot"/>
                </a:ln>
                <a:solidFill>
                  <a:schemeClr val="tx1"/>
                </a:solidFill>
                <a:uFillTx/>
                <a:latin typeface="+mn-ea"/>
                <a:ea typeface="+mn-ea"/>
                <a:cs typeface="MiSans" panose="00000500000000000000" pitchFamily="2" charset="-122"/>
                <a:sym typeface="+mn-ea"/>
              </a:defRPr>
            </a:lvl1pPr>
            <a:lvl2pPr marL="514350" marR="0" lvl="1" indent="-171450" fontAlgn="auto">
              <a:lnSpc>
                <a:spcPct val="120000"/>
              </a:lnSpc>
              <a:spcBef>
                <a:spcPts val="0"/>
              </a:spcBef>
              <a:spcAft>
                <a:spcPts val="600"/>
              </a:spcAft>
              <a:buFont typeface="Arial" panose="020B0604020202020204" pitchFamily="34" charset="0"/>
              <a:buChar char="●"/>
              <a:tabLst>
                <a:tab pos="1609725" algn="l"/>
              </a:tabLst>
              <a:defRPr kumimoji="0" sz="1200" b="0" i="0" u="none" strike="noStrike" cap="none" spc="150" normalizeH="0" baseline="0">
                <a:solidFill>
                  <a:schemeClr val="tx1"/>
                </a:solidFill>
                <a:uFillTx/>
                <a:latin typeface="+mn-ea"/>
                <a:ea typeface="+mn-ea"/>
              </a:defRPr>
            </a:lvl2pPr>
            <a:lvl3pPr marL="857250" marR="0" lvl="2" indent="-171450" fontAlgn="auto">
              <a:lnSpc>
                <a:spcPct val="120000"/>
              </a:lnSpc>
              <a:spcBef>
                <a:spcPts val="0"/>
              </a:spcBef>
              <a:spcAft>
                <a:spcPts val="600"/>
              </a:spcAft>
              <a:buFont typeface="Arial" panose="020B0604020202020204" pitchFamily="34" charset="0"/>
              <a:buChar char="●"/>
              <a:defRPr kumimoji="0" sz="1200" b="0" i="0" u="none" strike="noStrike" cap="none" spc="150" normalizeH="0" baseline="0">
                <a:solidFill>
                  <a:schemeClr val="tx1"/>
                </a:solidFill>
                <a:uFillTx/>
                <a:latin typeface="+mn-ea"/>
                <a:ea typeface="+mn-ea"/>
              </a:defRPr>
            </a:lvl3pPr>
            <a:lvl4pPr marL="1200150" marR="0" lvl="3" indent="-171450" fontAlgn="auto">
              <a:lnSpc>
                <a:spcPct val="120000"/>
              </a:lnSpc>
              <a:spcBef>
                <a:spcPts val="0"/>
              </a:spcBef>
              <a:spcAft>
                <a:spcPts val="300"/>
              </a:spcAft>
              <a:buFont typeface="Wingdings" panose="05000000000000000000" charset="0"/>
              <a:buChar char=""/>
              <a:defRPr kumimoji="0" sz="1050" b="0" i="0" u="none" strike="noStrike" cap="none" spc="150" normalizeH="0" baseline="0">
                <a:solidFill>
                  <a:schemeClr val="tx1"/>
                </a:solidFill>
                <a:uFillTx/>
                <a:latin typeface="+mn-ea"/>
                <a:ea typeface="+mn-ea"/>
              </a:defRPr>
            </a:lvl4pPr>
            <a:lvl5pPr marL="1543050" marR="0" lvl="4" indent="-171450" fontAlgn="auto">
              <a:lnSpc>
                <a:spcPct val="120000"/>
              </a:lnSpc>
              <a:spcBef>
                <a:spcPts val="0"/>
              </a:spcBef>
              <a:spcAft>
                <a:spcPts val="300"/>
              </a:spcAft>
              <a:buFont typeface="Arial" panose="020B0604020202020204" pitchFamily="34" charset="0"/>
              <a:buChar char="•"/>
              <a:defRPr kumimoji="0" sz="1050" b="0" i="0" u="none" strike="noStrike" cap="none" spc="150" normalizeH="0" baseline="0">
                <a:solidFill>
                  <a:schemeClr val="tx1"/>
                </a:solidFill>
                <a:uFillTx/>
                <a:latin typeface="+mn-ea"/>
                <a:ea typeface="+mn-ea"/>
              </a:defRPr>
            </a:lvl5pPr>
            <a:lvl6pPr indent="0">
              <a:lnSpc>
                <a:spcPct val="90000"/>
              </a:lnSpc>
              <a:spcBef>
                <a:spcPts val="375"/>
              </a:spcBef>
              <a:buFont typeface="Arial" panose="020B0604020202020204" pitchFamily="34" charset="0"/>
              <a:buNone/>
            </a:lvl6pPr>
            <a:lvl7pPr marL="2228850" indent="-171450">
              <a:lnSpc>
                <a:spcPct val="90000"/>
              </a:lnSpc>
              <a:spcBef>
                <a:spcPts val="375"/>
              </a:spcBef>
              <a:buFont typeface="Arial" panose="020B0604020202020204" pitchFamily="34" charset="0"/>
              <a:buChar char="•"/>
            </a:lvl7pPr>
            <a:lvl8pPr marL="2571750" indent="-171450">
              <a:lnSpc>
                <a:spcPct val="90000"/>
              </a:lnSpc>
              <a:spcBef>
                <a:spcPts val="375"/>
              </a:spcBef>
              <a:buFont typeface="Arial" panose="020B0604020202020204" pitchFamily="34" charset="0"/>
              <a:buChar char="•"/>
            </a:lvl8pPr>
            <a:lvl9pPr marL="2914650" indent="-171450">
              <a:lnSpc>
                <a:spcPct val="90000"/>
              </a:lnSpc>
              <a:spcBef>
                <a:spcPts val="375"/>
              </a:spcBef>
              <a:buFont typeface="Arial" panose="020B0604020202020204" pitchFamily="34" charset="0"/>
              <a:buChar char="•"/>
            </a:lvl9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日期占位符 3"/>
          <p:cNvSpPr>
            <a:spLocks noGrp="1"/>
          </p:cNvSpPr>
          <p:nvPr>
            <p:ph type="dt" sz="half" idx="10"/>
            <p:custDataLst>
              <p:tags r:id="rId4"/>
            </p:custDataLst>
          </p:nvPr>
        </p:nvSpPr>
        <p:spPr>
          <a:xfrm>
            <a:off x="459000" y="6354000"/>
            <a:ext cx="2025000" cy="2376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3087000" y="6354000"/>
            <a:ext cx="2970000" cy="237600"/>
          </a:xfrm>
        </p:spPr>
        <p:txBody>
          <a:bodyPr/>
          <a:lstStyle/>
          <a:p>
            <a:endParaRPr lang="zh-CN" altLang="en-US" dirty="0"/>
          </a:p>
        </p:txBody>
      </p:sp>
      <p:sp>
        <p:nvSpPr>
          <p:cNvPr id="6" name="灯片编号占位符 5"/>
          <p:cNvSpPr>
            <a:spLocks noGrp="1"/>
          </p:cNvSpPr>
          <p:nvPr>
            <p:ph type="sldNum" sz="quarter" idx="12"/>
            <p:custDataLst>
              <p:tags r:id="rId6"/>
            </p:custDataLst>
          </p:nvPr>
        </p:nvSpPr>
        <p:spPr>
          <a:xfrm>
            <a:off x="6658200" y="6354000"/>
            <a:ext cx="2025000" cy="237600"/>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showMasterSp="0">
  <p:cSld name="标题和副标题">
    <p:spTree>
      <p:nvGrpSpPr>
        <p:cNvPr id="1" name=""/>
        <p:cNvGrpSpPr/>
        <p:nvPr/>
      </p:nvGrpSpPr>
      <p:grpSpPr>
        <a:xfrm>
          <a:off x="0" y="0"/>
          <a:ext cx="0" cy="0"/>
          <a:chOff x="0" y="0"/>
          <a:chExt cx="0" cy="0"/>
        </a:xfrm>
      </p:grpSpPr>
      <p:sp>
        <p:nvSpPr>
          <p:cNvPr id="2" name="矩形 1"/>
          <p:cNvSpPr/>
          <p:nvPr userDrawn="1">
            <p:custDataLst>
              <p:tags r:id="rId2"/>
            </p:custDataLst>
          </p:nvPr>
        </p:nvSpPr>
        <p:spPr>
          <a:xfrm>
            <a:off x="-2250" y="0"/>
            <a:ext cx="9144000" cy="6858000"/>
          </a:xfrm>
          <a:prstGeom prst="rect">
            <a:avLst/>
          </a:prstGeom>
          <a:gradFill>
            <a:gsLst>
              <a:gs pos="0">
                <a:schemeClr val="bg2"/>
              </a:gs>
              <a:gs pos="90000">
                <a:schemeClr val="bg1"/>
              </a:gs>
            </a:gsLst>
            <a:lin ang="4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0000"/>
              </a:solidFill>
            </a:endParaRPr>
          </a:p>
        </p:txBody>
      </p:sp>
      <p:sp>
        <p:nvSpPr>
          <p:cNvPr id="7" name="副标题"/>
          <p:cNvSpPr txBox="1">
            <a:spLocks noGrp="1"/>
          </p:cNvSpPr>
          <p:nvPr>
            <p:ph type="body" idx="2" hasCustomPrompt="1"/>
            <p:custDataLst>
              <p:tags r:id="rId3"/>
            </p:custDataLst>
          </p:nvPr>
        </p:nvSpPr>
        <p:spPr>
          <a:xfrm>
            <a:off x="456300" y="1374648"/>
            <a:ext cx="8226900" cy="299085"/>
          </a:xfrm>
          <a:prstGeom prst="rect">
            <a:avLst/>
          </a:prstGeom>
          <a:noFill/>
          <a:ln>
            <a:noFill/>
            <a:prstDash val="sysDash"/>
          </a:ln>
        </p:spPr>
        <p:txBody>
          <a:bodyPr wrap="square" rtlCol="0">
            <a:normAutofit/>
          </a:bodyPr>
          <a:lstStyle>
            <a:lvl1pPr marL="0" marR="0" algn="ctr" defTabSz="914400" rtl="0" eaLnBrk="1" fontAlgn="auto" latinLnBrk="0" hangingPunct="1">
              <a:lnSpc>
                <a:spcPct val="100000"/>
              </a:lnSpc>
              <a:buClrTx/>
              <a:buSzTx/>
              <a:buFontTx/>
              <a:buNone/>
              <a:defRPr kumimoji="0" lang="zh-CN" altLang="en-US" sz="1500" b="0" i="0" u="none" strike="noStrike" kern="1200" cap="none" spc="300" normalizeH="0" baseline="0" noProof="1" dirty="0">
                <a:solidFill>
                  <a:schemeClr val="tx1"/>
                </a:solidFill>
                <a:latin typeface="+mn-lt"/>
                <a:ea typeface="+mn-lt"/>
                <a:cs typeface="MiSans" panose="00000500000000000000" pitchFamily="2" charset="-122"/>
              </a:defRPr>
            </a:lvl1pPr>
          </a:lstStyle>
          <a:p>
            <a:pPr lvl="0" algn="ctr"/>
            <a:r>
              <a:rPr>
                <a:sym typeface="+mn-ea"/>
              </a:rPr>
              <a:t>单击此处编辑母版副标题样式</a:t>
            </a:r>
            <a:endParaRPr>
              <a:sym typeface="+mn-ea"/>
            </a:endParaRPr>
          </a:p>
        </p:txBody>
      </p:sp>
      <p:sp>
        <p:nvSpPr>
          <p:cNvPr id="6" name="标题"/>
          <p:cNvSpPr txBox="1">
            <a:spLocks noGrp="1"/>
          </p:cNvSpPr>
          <p:nvPr>
            <p:ph type="title" idx="1"/>
            <p:custDataLst>
              <p:tags r:id="rId4"/>
            </p:custDataLst>
          </p:nvPr>
        </p:nvSpPr>
        <p:spPr>
          <a:xfrm>
            <a:off x="456300" y="696600"/>
            <a:ext cx="8226900" cy="529200"/>
          </a:xfrm>
          <a:prstGeom prst="rect">
            <a:avLst/>
          </a:prstGeom>
          <a:noFill/>
          <a:ln>
            <a:noFill/>
            <a:prstDash val="sysDash"/>
          </a:ln>
        </p:spPr>
        <p:txBody>
          <a:bodyPr wrap="square" rtlCol="0">
            <a:normAutofit/>
          </a:bodyPr>
          <a:lstStyle>
            <a:lvl1pPr marL="0" marR="0" algn="ctr" defTabSz="914400" rtl="0" eaLnBrk="1" fontAlgn="auto" latinLnBrk="0" hangingPunct="1">
              <a:lnSpc>
                <a:spcPct val="100000"/>
              </a:lnSpc>
              <a:buClrTx/>
              <a:buSzTx/>
              <a:buFontTx/>
              <a:buNone/>
              <a:defRPr kumimoji="0" lang="zh-CN" altLang="en-US" sz="2700" b="0" i="0" u="none" strike="noStrike" kern="1200" cap="none" spc="300" normalizeH="0" baseline="0" noProof="1" dirty="0">
                <a:ln>
                  <a:noFill/>
                  <a:prstDash val="sysDot"/>
                </a:ln>
                <a:solidFill>
                  <a:schemeClr val="tx1"/>
                </a:solidFill>
                <a:latin typeface="+mj-lt"/>
                <a:ea typeface="+mj-lt"/>
                <a:cs typeface="+mj-lt"/>
              </a:defRPr>
            </a:lvl1pPr>
          </a:lstStyle>
          <a:p>
            <a:pPr lvl="0" algn="ctr"/>
            <a:r>
              <a:rPr>
                <a:sym typeface="+mn-ea"/>
              </a:rPr>
              <a:t>单击此处编辑母版标题样式</a:t>
            </a:r>
            <a:endParaRPr>
              <a:sym typeface="+mn-ea"/>
            </a:endParaRPr>
          </a:p>
        </p:txBody>
      </p:sp>
      <p:sp>
        <p:nvSpPr>
          <p:cNvPr id="3" name="日期占位符 2"/>
          <p:cNvSpPr>
            <a:spLocks noGrp="1"/>
          </p:cNvSpPr>
          <p:nvPr>
            <p:ph type="dt" sz="half" idx="10"/>
            <p:custDataLst>
              <p:tags r:id="rId5"/>
            </p:custDataLst>
          </p:nvPr>
        </p:nvSpPr>
        <p:spPr>
          <a:xfrm>
            <a:off x="459000" y="6354000"/>
            <a:ext cx="2025000" cy="2376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a:xfrm>
            <a:off x="3087000" y="6354000"/>
            <a:ext cx="2970000" cy="237600"/>
          </a:xfrm>
        </p:spPr>
        <p:txBody>
          <a:bodyPr/>
          <a:lstStyle/>
          <a:p>
            <a:endParaRPr lang="zh-CN" altLang="en-US" dirty="0"/>
          </a:p>
        </p:txBody>
      </p:sp>
      <p:sp>
        <p:nvSpPr>
          <p:cNvPr id="5" name="灯片编号占位符 4"/>
          <p:cNvSpPr>
            <a:spLocks noGrp="1"/>
          </p:cNvSpPr>
          <p:nvPr>
            <p:ph type="sldNum" sz="quarter" idx="12"/>
            <p:custDataLst>
              <p:tags r:id="rId7"/>
            </p:custDataLst>
          </p:nvPr>
        </p:nvSpPr>
        <p:spPr>
          <a:xfrm>
            <a:off x="6658200" y="6354000"/>
            <a:ext cx="2025000" cy="237600"/>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showMasterSp="0">
  <p:cSld name="末尾幻灯片">
    <p:spTree>
      <p:nvGrpSpPr>
        <p:cNvPr id="1" name=""/>
        <p:cNvGrpSpPr/>
        <p:nvPr/>
      </p:nvGrpSpPr>
      <p:grpSpPr>
        <a:xfrm>
          <a:off x="0" y="0"/>
          <a:ext cx="0" cy="0"/>
          <a:chOff x="0" y="0"/>
          <a:chExt cx="0" cy="0"/>
        </a:xfrm>
      </p:grpSpPr>
      <p:pic>
        <p:nvPicPr>
          <p:cNvPr id="9" name="图片 8"/>
          <p:cNvPicPr>
            <a:picLocks noChangeAspect="1"/>
          </p:cNvPicPr>
          <p:nvPr>
            <p:custDataLst>
              <p:tags r:id="rId2"/>
            </p:custDataLst>
          </p:nvPr>
        </p:nvPicPr>
        <p:blipFill>
          <a:blip r:embed="rId3"/>
          <a:srcRect/>
          <a:stretch>
            <a:fillRect/>
          </a:stretch>
        </p:blipFill>
        <p:spPr>
          <a:xfrm>
            <a:off x="0" y="0"/>
            <a:ext cx="9142095" cy="6858000"/>
          </a:xfrm>
          <a:custGeom>
            <a:avLst/>
            <a:gdLst>
              <a:gd name="connsiteX0" fmla="*/ 0 w 12189730"/>
              <a:gd name="connsiteY0" fmla="*/ 0 h 6858000"/>
              <a:gd name="connsiteX1" fmla="*/ 12189730 w 12189730"/>
              <a:gd name="connsiteY1" fmla="*/ 0 h 6858000"/>
              <a:gd name="connsiteX2" fmla="*/ 12189730 w 12189730"/>
              <a:gd name="connsiteY2" fmla="*/ 6858000 h 6858000"/>
              <a:gd name="connsiteX3" fmla="*/ 0 w 1218973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89730" h="6858000">
                <a:moveTo>
                  <a:pt x="0" y="0"/>
                </a:moveTo>
                <a:lnTo>
                  <a:pt x="12189730" y="0"/>
                </a:lnTo>
                <a:lnTo>
                  <a:pt x="12189730" y="6858000"/>
                </a:lnTo>
                <a:lnTo>
                  <a:pt x="0" y="6858000"/>
                </a:lnTo>
                <a:close/>
              </a:path>
            </a:pathLst>
          </a:custGeom>
        </p:spPr>
      </p:pic>
      <p:sp>
        <p:nvSpPr>
          <p:cNvPr id="8" name="署名"/>
          <p:cNvSpPr txBox="1">
            <a:spLocks noGrp="1"/>
          </p:cNvSpPr>
          <p:nvPr>
            <p:ph type="body" idx="2" hasCustomPrompt="1"/>
            <p:custDataLst>
              <p:tags r:id="rId4"/>
            </p:custDataLst>
          </p:nvPr>
        </p:nvSpPr>
        <p:spPr>
          <a:xfrm>
            <a:off x="965359" y="4203541"/>
            <a:ext cx="1138238" cy="277178"/>
          </a:xfrm>
          <a:prstGeom prst="roundRect">
            <a:avLst/>
          </a:prstGeom>
          <a:gradFill>
            <a:gsLst>
              <a:gs pos="0">
                <a:schemeClr val="accent6"/>
              </a:gs>
              <a:gs pos="99000">
                <a:schemeClr val="accent1"/>
              </a:gs>
            </a:gsLst>
            <a:lin ang="2700000" scaled="0"/>
          </a:gradFill>
        </p:spPr>
        <p:txBody>
          <a:bodyPr wrap="square" lIns="91440" tIns="45720" rIns="91440" bIns="45720" rtlCol="0" anchor="ctr" anchorCtr="0">
            <a:normAutofit/>
          </a:bodyPr>
          <a:lstStyle>
            <a:lvl1pPr marL="0" marR="0" lvl="0" algn="ctr" defTabSz="914400" rtl="0" eaLnBrk="1" fontAlgn="auto" latinLnBrk="0" hangingPunct="1">
              <a:lnSpc>
                <a:spcPct val="130000"/>
              </a:lnSpc>
              <a:buClrTx/>
              <a:buSzTx/>
              <a:buFontTx/>
              <a:buNone/>
              <a:defRPr kumimoji="0" lang="zh-CN" altLang="en-US" sz="900" b="0" i="0" u="none" strike="noStrike" kern="1200" cap="none" spc="0" normalizeH="0" baseline="0" noProof="1" dirty="0">
                <a:solidFill>
                  <a:schemeClr val="lt1">
                    <a:lumMod val="100000"/>
                  </a:schemeClr>
                </a:solidFill>
                <a:latin typeface="+mn-lt"/>
                <a:ea typeface="+mn-lt"/>
                <a:cs typeface="MiSans" panose="00000500000000000000" pitchFamily="2" charset="-122"/>
                <a:sym typeface="+mn-ea"/>
              </a:defRPr>
            </a:lvl1pPr>
          </a:lstStyle>
          <a:p>
            <a:pPr lvl="0" algn="ctr">
              <a:lnSpc>
                <a:spcPct val="130000"/>
              </a:lnSpc>
              <a:buClrTx/>
              <a:buSzTx/>
              <a:buFontTx/>
            </a:pPr>
            <a:r>
              <a:rPr dirty="0">
                <a:sym typeface="+mn-ea"/>
              </a:rPr>
              <a:t>单击此处编辑文本</a:t>
            </a:r>
            <a:endParaRPr dirty="0">
              <a:sym typeface="+mn-ea"/>
            </a:endParaRPr>
          </a:p>
        </p:txBody>
      </p:sp>
      <p:sp>
        <p:nvSpPr>
          <p:cNvPr id="7" name="标题"/>
          <p:cNvSpPr txBox="1">
            <a:spLocks noGrp="1"/>
          </p:cNvSpPr>
          <p:nvPr>
            <p:ph type="title" idx="1" hasCustomPrompt="1"/>
            <p:custDataLst>
              <p:tags r:id="rId5"/>
            </p:custDataLst>
          </p:nvPr>
        </p:nvSpPr>
        <p:spPr>
          <a:xfrm>
            <a:off x="895826" y="2125527"/>
            <a:ext cx="4140041" cy="1317171"/>
          </a:xfrm>
          <a:prstGeom prst="rect">
            <a:avLst/>
          </a:prstGeom>
          <a:noFill/>
        </p:spPr>
        <p:txBody>
          <a:bodyPr wrap="square" lIns="91440" tIns="45720" rIns="91440" bIns="45720" rtlCol="0" anchor="b" anchorCtr="0">
            <a:normAutofit/>
          </a:bodyPr>
          <a:lstStyle>
            <a:lvl1pPr marL="0" marR="0" lvl="0" algn="l" defTabSz="914400" rtl="0" eaLnBrk="1" fontAlgn="auto" latinLnBrk="0" hangingPunct="1">
              <a:lnSpc>
                <a:spcPct val="100000"/>
              </a:lnSpc>
              <a:buClrTx/>
              <a:buSzTx/>
              <a:buFontTx/>
              <a:buNone/>
              <a:defRPr kumimoji="0" lang="zh-CN" altLang="en-US" sz="4500" b="0" i="0" u="none" strike="noStrike" kern="1200" cap="none" spc="0" normalizeH="0" baseline="0" noProof="1" dirty="0">
                <a:solidFill>
                  <a:schemeClr val="lt1"/>
                </a:solidFill>
                <a:latin typeface="+mj-lt"/>
                <a:ea typeface="+mj-lt"/>
                <a:cs typeface="MiSans" panose="00000500000000000000" pitchFamily="2" charset="-122"/>
                <a:sym typeface="+mn-ea"/>
              </a:defRPr>
            </a:lvl1pPr>
          </a:lstStyle>
          <a:p>
            <a:pPr lvl="0" algn="l">
              <a:buClrTx/>
              <a:buSzTx/>
              <a:buFontTx/>
            </a:pPr>
            <a:r>
              <a:rPr>
                <a:sym typeface="+mn-ea"/>
              </a:rPr>
              <a:t>单击编辑标题</a:t>
            </a:r>
            <a:endParaRPr>
              <a:sym typeface="+mn-ea"/>
            </a:endParaRPr>
          </a:p>
        </p:txBody>
      </p:sp>
      <p:sp>
        <p:nvSpPr>
          <p:cNvPr id="4" name="日期占位符 3"/>
          <p:cNvSpPr>
            <a:spLocks noGrp="1"/>
          </p:cNvSpPr>
          <p:nvPr>
            <p:ph type="dt" sz="half" idx="10"/>
            <p:custDataLst>
              <p:tags r:id="rId6"/>
            </p:custDataLst>
          </p:nvPr>
        </p:nvSpPr>
        <p:spPr>
          <a:xfrm>
            <a:off x="459000" y="6354000"/>
            <a:ext cx="2025000" cy="2376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a:xfrm>
            <a:off x="3087000" y="6354000"/>
            <a:ext cx="2970000" cy="237600"/>
          </a:xfrm>
        </p:spPr>
        <p:txBody>
          <a:bodyPr/>
          <a:lstStyle/>
          <a:p>
            <a:endParaRPr lang="zh-CN" altLang="en-US" dirty="0"/>
          </a:p>
        </p:txBody>
      </p:sp>
      <p:sp>
        <p:nvSpPr>
          <p:cNvPr id="6" name="灯片编号占位符 5"/>
          <p:cNvSpPr>
            <a:spLocks noGrp="1"/>
          </p:cNvSpPr>
          <p:nvPr>
            <p:ph type="sldNum" sz="quarter" idx="12"/>
            <p:custDataLst>
              <p:tags r:id="rId8"/>
            </p:custDataLst>
          </p:nvPr>
        </p:nvSpPr>
        <p:spPr>
          <a:xfrm>
            <a:off x="6658200" y="6354000"/>
            <a:ext cx="2025000" cy="237600"/>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pic>
        <p:nvPicPr>
          <p:cNvPr id="10" name="图片 9"/>
          <p:cNvPicPr>
            <a:picLocks noChangeAspect="1"/>
          </p:cNvPicPr>
          <p:nvPr>
            <p:custDataLst>
              <p:tags r:id="rId2"/>
            </p:custDataLst>
          </p:nvPr>
        </p:nvPicPr>
        <p:blipFill>
          <a:blip r:embed="rId3"/>
          <a:srcRect/>
          <a:stretch>
            <a:fillRect/>
          </a:stretch>
        </p:blipFill>
        <p:spPr>
          <a:xfrm>
            <a:off x="0" y="857250"/>
            <a:ext cx="9142095" cy="5143500"/>
          </a:xfrm>
          <a:custGeom>
            <a:avLst/>
            <a:gdLst>
              <a:gd name="connsiteX0" fmla="*/ 0 w 12189730"/>
              <a:gd name="connsiteY0" fmla="*/ 0 h 6858000"/>
              <a:gd name="connsiteX1" fmla="*/ 12189730 w 12189730"/>
              <a:gd name="connsiteY1" fmla="*/ 0 h 6858000"/>
              <a:gd name="connsiteX2" fmla="*/ 12189730 w 12189730"/>
              <a:gd name="connsiteY2" fmla="*/ 6858000 h 6858000"/>
              <a:gd name="connsiteX3" fmla="*/ 0 w 1218973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89730" h="6858000">
                <a:moveTo>
                  <a:pt x="0" y="0"/>
                </a:moveTo>
                <a:lnTo>
                  <a:pt x="12189730" y="0"/>
                </a:lnTo>
                <a:lnTo>
                  <a:pt x="12189730" y="6858000"/>
                </a:lnTo>
                <a:lnTo>
                  <a:pt x="0" y="6858000"/>
                </a:lnTo>
                <a:close/>
              </a:path>
            </a:pathLst>
          </a:custGeom>
        </p:spPr>
      </p:pic>
      <p:sp>
        <p:nvSpPr>
          <p:cNvPr id="9" name="署名"/>
          <p:cNvSpPr txBox="1">
            <a:spLocks noGrp="1"/>
          </p:cNvSpPr>
          <p:nvPr>
            <p:ph type="body" idx="3" hasCustomPrompt="1"/>
            <p:custDataLst>
              <p:tags r:id="rId4"/>
            </p:custDataLst>
          </p:nvPr>
        </p:nvSpPr>
        <p:spPr>
          <a:xfrm>
            <a:off x="976789" y="3983831"/>
            <a:ext cx="1127284" cy="277178"/>
          </a:xfrm>
          <a:prstGeom prst="roundRect">
            <a:avLst>
              <a:gd name="adj" fmla="val 19759"/>
            </a:avLst>
          </a:prstGeom>
          <a:gradFill>
            <a:gsLst>
              <a:gs pos="0">
                <a:schemeClr val="accent6"/>
              </a:gs>
              <a:gs pos="99000">
                <a:schemeClr val="accent1"/>
              </a:gs>
            </a:gsLst>
            <a:lin ang="2700000" scaled="0"/>
          </a:gradFill>
        </p:spPr>
        <p:txBody>
          <a:bodyPr wrap="square" lIns="91440" tIns="45720" rIns="91440" bIns="45720" rtlCol="0" anchor="ctr" anchorCtr="0">
            <a:normAutofit/>
          </a:bodyPr>
          <a:lstStyle>
            <a:lvl1pPr marL="0" marR="0" lvl="0" algn="ctr" defTabSz="914400" rtl="0" eaLnBrk="1" fontAlgn="auto" latinLnBrk="0" hangingPunct="1">
              <a:lnSpc>
                <a:spcPct val="120000"/>
              </a:lnSpc>
              <a:buClrTx/>
              <a:buSzTx/>
              <a:buFontTx/>
              <a:buNone/>
              <a:defRPr kumimoji="0" lang="zh-CN" altLang="en-US" sz="1200" b="0" i="0" u="none" strike="noStrike" kern="1200" cap="none" spc="0" normalizeH="0" baseline="0" noProof="1" dirty="0">
                <a:solidFill>
                  <a:schemeClr val="lt1">
                    <a:lumMod val="100000"/>
                  </a:schemeClr>
                </a:solidFill>
                <a:latin typeface="+mn-lt"/>
                <a:ea typeface="+mn-lt"/>
                <a:cs typeface="MiSans" panose="00000500000000000000" pitchFamily="2" charset="-122"/>
                <a:sym typeface="+mn-ea"/>
              </a:defRPr>
            </a:lvl1pPr>
          </a:lstStyle>
          <a:p>
            <a:pPr lvl="0" algn="ctr">
              <a:lnSpc>
                <a:spcPct val="120000"/>
              </a:lnSpc>
              <a:buClrTx/>
              <a:buSzTx/>
              <a:buFontTx/>
            </a:pPr>
            <a:r>
              <a:rPr>
                <a:sym typeface="+mn-ea"/>
              </a:rPr>
              <a:t>单击此处编辑文本</a:t>
            </a:r>
            <a:endParaRPr>
              <a:sym typeface="+mn-ea"/>
            </a:endParaRPr>
          </a:p>
        </p:txBody>
      </p:sp>
      <p:sp>
        <p:nvSpPr>
          <p:cNvPr id="8" name="副标题"/>
          <p:cNvSpPr txBox="1">
            <a:spLocks noGrp="1"/>
          </p:cNvSpPr>
          <p:nvPr>
            <p:ph type="body" idx="2" hasCustomPrompt="1"/>
            <p:custDataLst>
              <p:tags r:id="rId5"/>
            </p:custDataLst>
          </p:nvPr>
        </p:nvSpPr>
        <p:spPr>
          <a:xfrm>
            <a:off x="891064" y="3406616"/>
            <a:ext cx="4139565" cy="342424"/>
          </a:xfrm>
          <a:prstGeom prst="rect">
            <a:avLst/>
          </a:prstGeom>
          <a:noFill/>
        </p:spPr>
        <p:txBody>
          <a:bodyPr wrap="square" lIns="91440" tIns="45720" rIns="91440" bIns="45720" rtlCol="0" anchor="t">
            <a:normAutofit/>
          </a:bodyPr>
          <a:lstStyle>
            <a:lvl1pPr marL="0" marR="0" lvl="0" algn="l" defTabSz="914400" rtl="0" eaLnBrk="1" fontAlgn="auto" latinLnBrk="0" hangingPunct="1">
              <a:lnSpc>
                <a:spcPct val="100000"/>
              </a:lnSpc>
              <a:buClrTx/>
              <a:buSzTx/>
              <a:buFontTx/>
              <a:buNone/>
              <a:defRPr kumimoji="0" lang="zh-CN" altLang="en-US" sz="1800" b="0" i="0" u="none" strike="noStrike" kern="1200" cap="none" spc="0" normalizeH="0" baseline="0" noProof="1" dirty="0">
                <a:solidFill>
                  <a:schemeClr val="lt1"/>
                </a:solidFill>
                <a:latin typeface="+mn-ea"/>
                <a:ea typeface="+mn-ea"/>
                <a:cs typeface="MiSans" panose="00000500000000000000" pitchFamily="2" charset="-122"/>
                <a:sym typeface="+mn-ea"/>
              </a:defRPr>
            </a:lvl1pPr>
          </a:lstStyle>
          <a:p>
            <a:pPr lvl="0" algn="l">
              <a:buClrTx/>
              <a:buSzTx/>
              <a:buFontTx/>
            </a:pPr>
            <a:r>
              <a:rPr>
                <a:sym typeface="+mn-ea"/>
              </a:rPr>
              <a:t>单击此处编辑母版副标题样式</a:t>
            </a:r>
            <a:endParaRPr>
              <a:sym typeface="+mn-ea"/>
            </a:endParaRPr>
          </a:p>
        </p:txBody>
      </p:sp>
      <p:sp>
        <p:nvSpPr>
          <p:cNvPr id="7" name="标题"/>
          <p:cNvSpPr txBox="1">
            <a:spLocks noGrp="1"/>
          </p:cNvSpPr>
          <p:nvPr>
            <p:ph type="title" idx="1" hasCustomPrompt="1"/>
            <p:custDataLst>
              <p:tags r:id="rId6"/>
            </p:custDataLst>
          </p:nvPr>
        </p:nvSpPr>
        <p:spPr>
          <a:xfrm>
            <a:off x="890588" y="2038826"/>
            <a:ext cx="4140041" cy="1257300"/>
          </a:xfrm>
          <a:prstGeom prst="rect">
            <a:avLst/>
          </a:prstGeom>
          <a:noFill/>
        </p:spPr>
        <p:txBody>
          <a:bodyPr wrap="square" lIns="91440" tIns="45720" rIns="91440" bIns="45720" rtlCol="0" anchor="b" anchorCtr="0">
            <a:normAutofit/>
          </a:bodyPr>
          <a:lstStyle>
            <a:lvl1pPr marL="0" marR="0" lvl="0" algn="l" defTabSz="914400" rtl="0" eaLnBrk="1" fontAlgn="auto" latinLnBrk="0" hangingPunct="1">
              <a:lnSpc>
                <a:spcPct val="100000"/>
              </a:lnSpc>
              <a:buClrTx/>
              <a:buSzTx/>
              <a:buFontTx/>
              <a:buNone/>
              <a:defRPr kumimoji="0" lang="zh-CN" altLang="en-US" sz="4400" b="0" i="0" u="none" strike="noStrike" kern="1200" cap="none" spc="0" normalizeH="0" baseline="0" noProof="1" dirty="0">
                <a:solidFill>
                  <a:schemeClr val="lt1"/>
                </a:solidFill>
                <a:latin typeface="+mj-lt"/>
                <a:ea typeface="+mj-lt"/>
                <a:cs typeface="MiSans" panose="00000500000000000000" pitchFamily="2" charset="-122"/>
                <a:sym typeface="+mn-ea"/>
              </a:defRPr>
            </a:lvl1pPr>
          </a:lstStyle>
          <a:p>
            <a:pPr lvl="0" algn="l">
              <a:buClrTx/>
              <a:buSzTx/>
              <a:buFontTx/>
            </a:pPr>
            <a:r>
              <a:rPr>
                <a:sym typeface="+mn-ea"/>
              </a:rPr>
              <a:t>单击此处编辑标题</a:t>
            </a:r>
            <a:endParaRPr>
              <a:sym typeface="+mn-ea"/>
            </a:endParaRPr>
          </a:p>
        </p:txBody>
      </p:sp>
      <p:sp>
        <p:nvSpPr>
          <p:cNvPr id="4" name="日期占位符 3"/>
          <p:cNvSpPr>
            <a:spLocks noGrp="1"/>
          </p:cNvSpPr>
          <p:nvPr>
            <p:ph type="dt" sz="half" idx="10"/>
            <p:custDataLst>
              <p:tags r:id="rId7"/>
            </p:custDataLst>
          </p:nvPr>
        </p:nvSpPr>
        <p:spPr>
          <a:xfrm>
            <a:off x="459000" y="5593050"/>
            <a:ext cx="2025000" cy="2376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a:xfrm>
            <a:off x="3087000" y="5593050"/>
            <a:ext cx="2970000" cy="237600"/>
          </a:xfrm>
        </p:spPr>
        <p:txBody>
          <a:bodyPr/>
          <a:lstStyle/>
          <a:p>
            <a:endParaRPr lang="zh-CN" altLang="en-US" dirty="0"/>
          </a:p>
        </p:txBody>
      </p:sp>
      <p:sp>
        <p:nvSpPr>
          <p:cNvPr id="6" name="灯片编号占位符 5"/>
          <p:cNvSpPr>
            <a:spLocks noGrp="1"/>
          </p:cNvSpPr>
          <p:nvPr>
            <p:ph type="sldNum" sz="quarter" idx="12"/>
            <p:custDataLst>
              <p:tags r:id="rId9"/>
            </p:custDataLst>
          </p:nvPr>
        </p:nvSpPr>
        <p:spPr>
          <a:xfrm>
            <a:off x="6658200" y="5593050"/>
            <a:ext cx="2025000" cy="237600"/>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3" name="矩形 2"/>
          <p:cNvSpPr/>
          <p:nvPr userDrawn="1">
            <p:custDataLst>
              <p:tags r:id="rId2"/>
            </p:custDataLst>
          </p:nvPr>
        </p:nvSpPr>
        <p:spPr>
          <a:xfrm>
            <a:off x="-2250" y="857250"/>
            <a:ext cx="9144000" cy="5143500"/>
          </a:xfrm>
          <a:prstGeom prst="rect">
            <a:avLst/>
          </a:prstGeom>
          <a:gradFill>
            <a:gsLst>
              <a:gs pos="0">
                <a:schemeClr val="bg2"/>
              </a:gs>
              <a:gs pos="90000">
                <a:schemeClr val="bg1"/>
              </a:gs>
            </a:gsLst>
            <a:lin ang="4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0000"/>
              </a:solidFill>
            </a:endParaRPr>
          </a:p>
        </p:txBody>
      </p:sp>
      <p:sp>
        <p:nvSpPr>
          <p:cNvPr id="8" name="正文"/>
          <p:cNvSpPr txBox="1">
            <a:spLocks noGrp="1"/>
          </p:cNvSpPr>
          <p:nvPr>
            <p:ph idx="2"/>
            <p:custDataLst>
              <p:tags r:id="rId3"/>
            </p:custDataLst>
          </p:nvPr>
        </p:nvSpPr>
        <p:spPr>
          <a:xfrm>
            <a:off x="456300" y="1975050"/>
            <a:ext cx="8226900" cy="3569400"/>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1200"/>
              </a:spcBef>
              <a:spcAft>
                <a:spcPts val="0"/>
              </a:spcAft>
              <a:buClr>
                <a:schemeClr val="tx1"/>
              </a:buClr>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solidFill>
                <a:uFillTx/>
                <a:latin typeface="+mn-lt"/>
                <a:ea typeface="+mn-lt"/>
                <a:cs typeface="MiSans" panose="00000500000000000000" pitchFamily="2" charset="-122"/>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solidFill>
                <a:uFillTx/>
                <a:latin typeface="Arial" panose="020B0604020202020204" pitchFamily="34" charset="0"/>
                <a:ea typeface="微软雅黑" panose="020B0503020204020204" charset="-122"/>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solidFill>
                <a:uFillTx/>
                <a:latin typeface="Arial" panose="020B0604020202020204" pitchFamily="34" charset="0"/>
                <a:ea typeface="微软雅黑" panose="020B0503020204020204" charset="-122"/>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solidFill>
                <a:uFillTx/>
                <a:latin typeface="Arial" panose="020B0604020202020204" pitchFamily="34" charset="0"/>
                <a:ea typeface="微软雅黑" panose="020B0503020204020204" charset="-122"/>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solidFill>
                <a:uFillTx/>
                <a:latin typeface="Arial" panose="020B0604020202020204" pitchFamily="34" charset="0"/>
                <a:ea typeface="微软雅黑" panose="020B0503020204020204" charset="-122"/>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zh-CN" altLang="en-US" dirty="0">
                <a:sym typeface="+mn-ea"/>
              </a:rPr>
              <a:t>单击此处编辑母版文本样式</a:t>
            </a:r>
            <a:endParaRPr lang="zh-CN" altLang="en-US" dirty="0">
              <a:sym typeface="+mn-ea"/>
            </a:endParaRPr>
          </a:p>
          <a:p>
            <a:pPr lvl="1"/>
            <a:r>
              <a:rPr lang="zh-CN" altLang="en-US" dirty="0">
                <a:sym typeface="+mn-ea"/>
              </a:rPr>
              <a:t>第二级</a:t>
            </a:r>
            <a:endParaRPr lang="zh-CN" altLang="en-US" dirty="0">
              <a:sym typeface="+mn-ea"/>
            </a:endParaRPr>
          </a:p>
          <a:p>
            <a:pPr lvl="2"/>
            <a:r>
              <a:rPr lang="zh-CN" altLang="en-US" dirty="0">
                <a:sym typeface="+mn-ea"/>
              </a:rPr>
              <a:t>第三级</a:t>
            </a:r>
            <a:endParaRPr lang="zh-CN" altLang="en-US" dirty="0">
              <a:sym typeface="+mn-ea"/>
            </a:endParaRPr>
          </a:p>
          <a:p>
            <a:pPr lvl="3"/>
            <a:r>
              <a:rPr lang="zh-CN" altLang="en-US" dirty="0">
                <a:sym typeface="+mn-ea"/>
              </a:rPr>
              <a:t>第四级</a:t>
            </a:r>
            <a:endParaRPr lang="zh-CN" altLang="en-US" dirty="0">
              <a:sym typeface="+mn-ea"/>
            </a:endParaRPr>
          </a:p>
          <a:p>
            <a:pPr lvl="4"/>
            <a:r>
              <a:rPr lang="zh-CN" altLang="en-US" dirty="0">
                <a:sym typeface="+mn-ea"/>
              </a:rPr>
              <a:t>第五级</a:t>
            </a:r>
            <a:endParaRPr lang="zh-CN" altLang="en-US" dirty="0">
              <a:sym typeface="+mn-ea"/>
            </a:endParaRPr>
          </a:p>
        </p:txBody>
      </p:sp>
      <p:sp>
        <p:nvSpPr>
          <p:cNvPr id="7" name="标题"/>
          <p:cNvSpPr txBox="1">
            <a:spLocks noGrp="1"/>
          </p:cNvSpPr>
          <p:nvPr>
            <p:ph type="title" idx="1"/>
            <p:custDataLst>
              <p:tags r:id="rId4"/>
            </p:custDataLst>
          </p:nvPr>
        </p:nvSpPr>
        <p:spPr>
          <a:xfrm>
            <a:off x="456300" y="1313550"/>
            <a:ext cx="8226900" cy="529200"/>
          </a:xfrm>
          <a:prstGeom prst="rect">
            <a:avLst/>
          </a:prstGeom>
          <a:noFill/>
          <a:ln>
            <a:noFill/>
            <a:prstDash val="sysDash"/>
          </a:ln>
        </p:spPr>
        <p:txBody>
          <a:bodyPr wrap="square" rtlCol="0">
            <a:normAutofit/>
          </a:bodyPr>
          <a:lstStyle>
            <a:lvl1pPr marL="0" marR="0" algn="ctr" defTabSz="914400" rtl="0" eaLnBrk="1" fontAlgn="auto" latinLnBrk="0" hangingPunct="1">
              <a:lnSpc>
                <a:spcPct val="100000"/>
              </a:lnSpc>
              <a:buClrTx/>
              <a:buSzTx/>
              <a:buFontTx/>
              <a:buNone/>
              <a:defRPr kumimoji="0" lang="zh-CN" altLang="en-US" sz="3600" b="0" i="0" u="none" strike="noStrike" kern="1200" cap="none" spc="300" normalizeH="0" baseline="0" noProof="1" dirty="0">
                <a:ln>
                  <a:noFill/>
                  <a:prstDash val="sysDot"/>
                </a:ln>
                <a:solidFill>
                  <a:schemeClr val="tx1"/>
                </a:solidFill>
                <a:latin typeface="+mj-lt"/>
                <a:ea typeface="+mj-lt"/>
                <a:cs typeface="MiSans" panose="00000500000000000000" pitchFamily="2" charset="-122"/>
              </a:defRPr>
            </a:lvl1pPr>
          </a:lstStyle>
          <a:p>
            <a:pPr lvl="0" algn="ctr"/>
            <a:r>
              <a:rPr dirty="0">
                <a:sym typeface="+mn-ea"/>
              </a:rPr>
              <a:t>单击此处编辑母版标题样式</a:t>
            </a:r>
            <a:endParaRPr dirty="0">
              <a:sym typeface="+mn-ea"/>
            </a:endParaRPr>
          </a:p>
        </p:txBody>
      </p:sp>
      <p:sp>
        <p:nvSpPr>
          <p:cNvPr id="4" name="日期占位符 3"/>
          <p:cNvSpPr>
            <a:spLocks noGrp="1"/>
          </p:cNvSpPr>
          <p:nvPr>
            <p:ph type="dt" sz="half" idx="10"/>
            <p:custDataLst>
              <p:tags r:id="rId5"/>
            </p:custDataLst>
          </p:nvPr>
        </p:nvSpPr>
        <p:spPr>
          <a:xfrm>
            <a:off x="459000" y="5593050"/>
            <a:ext cx="2025000" cy="2376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a:xfrm>
            <a:off x="3087000" y="5593050"/>
            <a:ext cx="2970000" cy="237600"/>
          </a:xfrm>
        </p:spPr>
        <p:txBody>
          <a:bodyPr/>
          <a:lstStyle/>
          <a:p>
            <a:endParaRPr lang="zh-CN" altLang="en-US" dirty="0"/>
          </a:p>
        </p:txBody>
      </p:sp>
      <p:sp>
        <p:nvSpPr>
          <p:cNvPr id="6" name="灯片编号占位符 5"/>
          <p:cNvSpPr>
            <a:spLocks noGrp="1"/>
          </p:cNvSpPr>
          <p:nvPr>
            <p:ph type="sldNum" sz="quarter" idx="12"/>
            <p:custDataLst>
              <p:tags r:id="rId7"/>
            </p:custDataLst>
          </p:nvPr>
        </p:nvSpPr>
        <p:spPr>
          <a:xfrm>
            <a:off x="6658200" y="5593050"/>
            <a:ext cx="2025000" cy="237600"/>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pic>
        <p:nvPicPr>
          <p:cNvPr id="9" name="图片 8" descr="未标题-1_画板 1"/>
          <p:cNvPicPr>
            <a:picLocks noChangeAspect="1"/>
          </p:cNvPicPr>
          <p:nvPr>
            <p:custDataLst>
              <p:tags r:id="rId2"/>
            </p:custDataLst>
          </p:nvPr>
        </p:nvPicPr>
        <p:blipFill>
          <a:blip r:embed="rId3"/>
          <a:stretch>
            <a:fillRect/>
          </a:stretch>
        </p:blipFill>
        <p:spPr>
          <a:xfrm>
            <a:off x="0" y="857726"/>
            <a:ext cx="9144000" cy="5142071"/>
          </a:xfrm>
          <a:prstGeom prst="rect">
            <a:avLst/>
          </a:prstGeom>
        </p:spPr>
      </p:pic>
      <p:cxnSp>
        <p:nvCxnSpPr>
          <p:cNvPr id="8" name="直接连接符 7"/>
          <p:cNvCxnSpPr/>
          <p:nvPr>
            <p:custDataLst>
              <p:tags r:id="rId4"/>
            </p:custDataLst>
          </p:nvPr>
        </p:nvCxnSpPr>
        <p:spPr>
          <a:xfrm>
            <a:off x="703897" y="2344103"/>
            <a:ext cx="1205865" cy="0"/>
          </a:xfrm>
          <a:prstGeom prst="line">
            <a:avLst/>
          </a:prstGeom>
          <a:ln w="25400" cap="rnd">
            <a:gradFill>
              <a:gsLst>
                <a:gs pos="0">
                  <a:schemeClr val="accent6"/>
                </a:gs>
                <a:gs pos="100000">
                  <a:schemeClr val="tx1">
                    <a:alpha val="0"/>
                  </a:schemeClr>
                </a:gs>
                <a:gs pos="56000">
                  <a:schemeClr val="accent4"/>
                </a:gs>
              </a:gsLst>
              <a:lin ang="0" scaled="1"/>
            </a:gradFill>
            <a:headEnd type="none"/>
          </a:ln>
        </p:spPr>
        <p:style>
          <a:lnRef idx="1">
            <a:schemeClr val="accent1"/>
          </a:lnRef>
          <a:fillRef idx="0">
            <a:schemeClr val="accent1"/>
          </a:fillRef>
          <a:effectRef idx="0">
            <a:schemeClr val="accent1"/>
          </a:effectRef>
          <a:fontRef idx="minor">
            <a:schemeClr val="tx1"/>
          </a:fontRef>
        </p:style>
      </p:cxnSp>
      <p:sp>
        <p:nvSpPr>
          <p:cNvPr id="7" name="副标题"/>
          <p:cNvSpPr txBox="1">
            <a:spLocks noGrp="1"/>
          </p:cNvSpPr>
          <p:nvPr>
            <p:ph type="body" idx="2" hasCustomPrompt="1"/>
            <p:custDataLst>
              <p:tags r:id="rId5"/>
            </p:custDataLst>
          </p:nvPr>
        </p:nvSpPr>
        <p:spPr>
          <a:xfrm>
            <a:off x="646271" y="2444591"/>
            <a:ext cx="1702118" cy="376714"/>
          </a:xfrm>
          <a:prstGeom prst="rect">
            <a:avLst/>
          </a:prstGeom>
          <a:noFill/>
        </p:spPr>
        <p:txBody>
          <a:bodyPr wrap="square" lIns="0" tIns="0" rIns="0" bIns="0" rtlCol="0" anchor="t">
            <a:normAutofit/>
          </a:bodyPr>
          <a:lstStyle>
            <a:defPPr>
              <a:defRPr lang="zh-CN"/>
            </a:defPPr>
            <a:lvl1pPr marL="0" marR="0" lvl="0" algn="l" defTabSz="914400" rtl="0" eaLnBrk="1" fontAlgn="auto" latinLnBrk="0" hangingPunct="1">
              <a:lnSpc>
                <a:spcPct val="90000"/>
              </a:lnSpc>
              <a:buClrTx/>
              <a:buSzTx/>
              <a:buFontTx/>
              <a:buNone/>
              <a:defRPr kumimoji="0" lang="en-US" altLang="zh-CN" sz="2400" b="0" i="0" u="none" strike="noStrike" kern="1200" cap="none" spc="0" normalizeH="0" baseline="0" noProof="1" dirty="0">
                <a:solidFill>
                  <a:schemeClr val="tx1"/>
                </a:solidFill>
                <a:effectLst/>
                <a:latin typeface="+mn-lt"/>
                <a:ea typeface="+mn-lt"/>
                <a:cs typeface="MiSans" panose="00000500000000000000" pitchFamily="2" charset="-122"/>
                <a:sym typeface="+mn-ea"/>
              </a:defRPr>
            </a:lvl1pPr>
          </a:lstStyle>
          <a:p>
            <a:pPr lvl="0" algn="l">
              <a:lnSpc>
                <a:spcPct val="90000"/>
              </a:lnSpc>
              <a:buClrTx/>
              <a:buSzTx/>
              <a:buFontTx/>
            </a:pPr>
            <a:r>
              <a:rPr>
                <a:sym typeface="+mn-ea"/>
              </a:rPr>
              <a:t>单击编辑副标题</a:t>
            </a:r>
            <a:endParaRPr>
              <a:sym typeface="+mn-ea"/>
            </a:endParaRPr>
          </a:p>
        </p:txBody>
      </p:sp>
      <p:sp>
        <p:nvSpPr>
          <p:cNvPr id="6" name="标题"/>
          <p:cNvSpPr txBox="1">
            <a:spLocks noGrp="1"/>
          </p:cNvSpPr>
          <p:nvPr>
            <p:ph type="title" idx="1" hasCustomPrompt="1"/>
            <p:custDataLst>
              <p:tags r:id="rId6"/>
            </p:custDataLst>
          </p:nvPr>
        </p:nvSpPr>
        <p:spPr>
          <a:xfrm>
            <a:off x="646271" y="1482090"/>
            <a:ext cx="1702118" cy="922973"/>
          </a:xfrm>
          <a:prstGeom prst="rect">
            <a:avLst/>
          </a:prstGeom>
          <a:noFill/>
        </p:spPr>
        <p:txBody>
          <a:bodyPr wrap="square" lIns="0" tIns="0" rIns="0" bIns="0" rtlCol="0" anchor="t">
            <a:normAutofit/>
          </a:bodyPr>
          <a:lstStyle>
            <a:lvl1pPr marL="0" marR="0" lvl="0" algn="l" defTabSz="914400" rtl="0" eaLnBrk="1" fontAlgn="auto" latinLnBrk="0" hangingPunct="1">
              <a:lnSpc>
                <a:spcPct val="110000"/>
              </a:lnSpc>
              <a:buClrTx/>
              <a:buSzTx/>
              <a:buFontTx/>
              <a:buNone/>
              <a:defRPr kumimoji="0" lang="zh-CN" altLang="en-US" sz="6400" b="0" i="0" u="none" strike="noStrike" kern="1200" cap="none" spc="0" normalizeH="0" baseline="0" noProof="1" dirty="0">
                <a:solidFill>
                  <a:schemeClr val="tx1"/>
                </a:solidFill>
                <a:effectLst/>
                <a:latin typeface="+mj-lt"/>
                <a:ea typeface="+mj-lt"/>
                <a:cs typeface="MiSans" panose="00000500000000000000" pitchFamily="2" charset="-122"/>
                <a:sym typeface="+mn-ea"/>
              </a:defRPr>
            </a:lvl1pPr>
          </a:lstStyle>
          <a:p>
            <a:pPr lvl="0" algn="l">
              <a:lnSpc>
                <a:spcPct val="110000"/>
              </a:lnSpc>
              <a:buClrTx/>
              <a:buSzTx/>
              <a:buFontTx/>
            </a:pPr>
            <a:r>
              <a:rPr dirty="0">
                <a:sym typeface="+mn-ea"/>
              </a:rPr>
              <a:t>标题</a:t>
            </a:r>
            <a:endParaRPr dirty="0">
              <a:sym typeface="+mn-ea"/>
            </a:endParaRPr>
          </a:p>
        </p:txBody>
      </p:sp>
      <p:sp>
        <p:nvSpPr>
          <p:cNvPr id="3" name="日期占位符 2"/>
          <p:cNvSpPr>
            <a:spLocks noGrp="1"/>
          </p:cNvSpPr>
          <p:nvPr>
            <p:ph type="dt" sz="half" idx="10"/>
            <p:custDataLst>
              <p:tags r:id="rId7"/>
            </p:custDataLst>
          </p:nvPr>
        </p:nvSpPr>
        <p:spPr>
          <a:xfrm>
            <a:off x="459000" y="5593050"/>
            <a:ext cx="2025000" cy="2376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a:xfrm>
            <a:off x="3087000" y="5593050"/>
            <a:ext cx="2970000" cy="237600"/>
          </a:xfrm>
        </p:spPr>
        <p:txBody>
          <a:bodyPr/>
          <a:lstStyle/>
          <a:p>
            <a:endParaRPr lang="zh-CN" altLang="en-US" dirty="0"/>
          </a:p>
        </p:txBody>
      </p:sp>
      <p:sp>
        <p:nvSpPr>
          <p:cNvPr id="5" name="灯片编号占位符 4"/>
          <p:cNvSpPr>
            <a:spLocks noGrp="1"/>
          </p:cNvSpPr>
          <p:nvPr>
            <p:ph type="sldNum" sz="quarter" idx="12"/>
            <p:custDataLst>
              <p:tags r:id="rId9"/>
            </p:custDataLst>
          </p:nvPr>
        </p:nvSpPr>
        <p:spPr>
          <a:xfrm>
            <a:off x="6658200" y="5593050"/>
            <a:ext cx="2025000" cy="237600"/>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pic>
        <p:nvPicPr>
          <p:cNvPr id="9" name="图片 8" descr="2_画板 1"/>
          <p:cNvPicPr>
            <a:picLocks noChangeAspect="1"/>
          </p:cNvPicPr>
          <p:nvPr>
            <p:custDataLst>
              <p:tags r:id="rId2"/>
            </p:custDataLst>
          </p:nvPr>
        </p:nvPicPr>
        <p:blipFill>
          <a:blip r:embed="rId3"/>
          <a:stretch>
            <a:fillRect/>
          </a:stretch>
        </p:blipFill>
        <p:spPr>
          <a:xfrm flipH="1">
            <a:off x="0" y="857726"/>
            <a:ext cx="9144000" cy="5142071"/>
          </a:xfrm>
          <a:prstGeom prst="rect">
            <a:avLst/>
          </a:prstGeom>
        </p:spPr>
      </p:pic>
      <p:cxnSp>
        <p:nvCxnSpPr>
          <p:cNvPr id="18" name="直接连接符 17"/>
          <p:cNvCxnSpPr/>
          <p:nvPr>
            <p:custDataLst>
              <p:tags r:id="rId4"/>
            </p:custDataLst>
          </p:nvPr>
        </p:nvCxnSpPr>
        <p:spPr>
          <a:xfrm flipH="1">
            <a:off x="5025390" y="4393883"/>
            <a:ext cx="3298984" cy="0"/>
          </a:xfrm>
          <a:prstGeom prst="line">
            <a:avLst/>
          </a:prstGeom>
          <a:ln w="25400" cap="rnd">
            <a:gradFill>
              <a:gsLst>
                <a:gs pos="0">
                  <a:schemeClr val="accent6"/>
                </a:gs>
                <a:gs pos="100000">
                  <a:schemeClr val="tx1">
                    <a:alpha val="0"/>
                  </a:schemeClr>
                </a:gs>
                <a:gs pos="56000">
                  <a:schemeClr val="accent4"/>
                </a:gs>
              </a:gsLst>
              <a:lin ang="0" scaled="1"/>
            </a:gradFill>
            <a:headEnd type="none"/>
          </a:ln>
        </p:spPr>
        <p:style>
          <a:lnRef idx="1">
            <a:schemeClr val="accent1"/>
          </a:lnRef>
          <a:fillRef idx="0">
            <a:schemeClr val="accent1"/>
          </a:fillRef>
          <a:effectRef idx="0">
            <a:schemeClr val="accent1"/>
          </a:effectRef>
          <a:fontRef idx="minor">
            <a:schemeClr val="tx1"/>
          </a:fontRef>
        </p:style>
      </p:cxnSp>
      <p:sp>
        <p:nvSpPr>
          <p:cNvPr id="8" name="节编号"/>
          <p:cNvSpPr txBox="1">
            <a:spLocks noGrp="1"/>
          </p:cNvSpPr>
          <p:nvPr>
            <p:ph type="body" idx="2" hasCustomPrompt="1"/>
            <p:custDataLst>
              <p:tags r:id="rId5"/>
            </p:custDataLst>
          </p:nvPr>
        </p:nvSpPr>
        <p:spPr>
          <a:xfrm>
            <a:off x="6550343" y="1686878"/>
            <a:ext cx="1887379" cy="1273016"/>
          </a:xfrm>
          <a:prstGeom prst="rect">
            <a:avLst/>
          </a:prstGeom>
          <a:noFill/>
        </p:spPr>
        <p:txBody>
          <a:bodyPr wrap="square" lIns="90170" tIns="46990" rIns="90170" bIns="0" rtlCol="0" anchor="b" anchorCtr="0">
            <a:normAutofit/>
          </a:bodyPr>
          <a:lstStyle>
            <a:lvl1pPr marL="0" marR="0" lvl="0" algn="r" defTabSz="914400" rtl="0" eaLnBrk="1" fontAlgn="auto" latinLnBrk="0" hangingPunct="1">
              <a:lnSpc>
                <a:spcPct val="110000"/>
              </a:lnSpc>
              <a:buClrTx/>
              <a:buSzTx/>
              <a:buFontTx/>
              <a:buNone/>
              <a:defRPr kumimoji="0" lang="en-US" altLang="zh-CN" sz="9600" b="0" i="0" u="none" strike="noStrike" kern="1200" cap="none" spc="0" normalizeH="0" baseline="0" noProof="1" dirty="0">
                <a:ln w="15875">
                  <a:noFill/>
                </a:ln>
                <a:gradFill>
                  <a:gsLst>
                    <a:gs pos="0">
                      <a:schemeClr val="accent6"/>
                    </a:gs>
                    <a:gs pos="100000">
                      <a:schemeClr val="accent4">
                        <a:alpha val="65000"/>
                      </a:schemeClr>
                    </a:gs>
                  </a:gsLst>
                  <a:lin ang="5400000" scaled="0"/>
                </a:gradFill>
                <a:latin typeface="+mj-lt"/>
                <a:ea typeface="+mj-lt"/>
                <a:cs typeface="MiSans" panose="00000500000000000000" pitchFamily="2" charset="-122"/>
                <a:sym typeface="+mn-ea"/>
              </a:defRPr>
            </a:lvl1pPr>
          </a:lstStyle>
          <a:p>
            <a:pPr lvl="0" algn="r">
              <a:lnSpc>
                <a:spcPct val="110000"/>
              </a:lnSpc>
              <a:buClrTx/>
              <a:buSzTx/>
              <a:buFontTx/>
            </a:pPr>
            <a:r>
              <a:rPr dirty="0" err="1">
                <a:sym typeface="+mn-ea"/>
              </a:rPr>
              <a:t>编号</a:t>
            </a:r>
            <a:endParaRPr dirty="0">
              <a:sym typeface="+mn-ea"/>
            </a:endParaRPr>
          </a:p>
        </p:txBody>
      </p:sp>
      <p:sp>
        <p:nvSpPr>
          <p:cNvPr id="7" name="标题"/>
          <p:cNvSpPr txBox="1">
            <a:spLocks noGrp="1"/>
          </p:cNvSpPr>
          <p:nvPr>
            <p:ph type="title" idx="1" hasCustomPrompt="1"/>
            <p:custDataLst>
              <p:tags r:id="rId6"/>
            </p:custDataLst>
          </p:nvPr>
        </p:nvSpPr>
        <p:spPr>
          <a:xfrm>
            <a:off x="2138363" y="2959894"/>
            <a:ext cx="6302693" cy="1433989"/>
          </a:xfrm>
          <a:prstGeom prst="rect">
            <a:avLst/>
          </a:prstGeom>
          <a:noFill/>
        </p:spPr>
        <p:txBody>
          <a:bodyPr vert="horz" wrap="square" lIns="90170" tIns="0" rIns="91440" bIns="45720" rtlCol="0" anchor="ctr" anchorCtr="0">
            <a:normAutofit/>
          </a:bodyPr>
          <a:lstStyle>
            <a:defPPr>
              <a:defRPr lang="zh-CN"/>
            </a:defPPr>
            <a:lvl1pPr marL="0" marR="0" lvl="0" algn="r" defTabSz="914400" rtl="0" eaLnBrk="1" fontAlgn="auto" latinLnBrk="0" hangingPunct="1">
              <a:lnSpc>
                <a:spcPct val="120000"/>
              </a:lnSpc>
              <a:buClrTx/>
              <a:buSzTx/>
              <a:buFontTx/>
              <a:buNone/>
              <a:defRPr kumimoji="0" lang="zh-CN" altLang="en-US" sz="6000" b="0" i="0" u="none" strike="noStrike" kern="1200" cap="none" spc="0" normalizeH="0" baseline="0" noProof="1" dirty="0">
                <a:solidFill>
                  <a:schemeClr val="tx1"/>
                </a:solidFill>
                <a:latin typeface="+mj-lt"/>
                <a:ea typeface="+mj-lt"/>
                <a:cs typeface="MiSans" panose="00000500000000000000" pitchFamily="2" charset="-122"/>
                <a:sym typeface="+mn-ea"/>
              </a:defRPr>
            </a:lvl1pPr>
          </a:lstStyle>
          <a:p>
            <a:pPr lvl="0" algn="r">
              <a:lnSpc>
                <a:spcPct val="120000"/>
              </a:lnSpc>
              <a:buClrTx/>
              <a:buSzTx/>
              <a:buFontTx/>
            </a:pPr>
            <a:r>
              <a:rPr dirty="0">
                <a:sym typeface="+mn-ea"/>
              </a:rPr>
              <a:t>单击此处编辑标题</a:t>
            </a:r>
            <a:endParaRPr dirty="0">
              <a:sym typeface="+mn-ea"/>
            </a:endParaRPr>
          </a:p>
        </p:txBody>
      </p:sp>
      <p:sp>
        <p:nvSpPr>
          <p:cNvPr id="4" name="日期占位符 3"/>
          <p:cNvSpPr>
            <a:spLocks noGrp="1"/>
          </p:cNvSpPr>
          <p:nvPr>
            <p:ph type="dt" sz="half" idx="10"/>
            <p:custDataLst>
              <p:tags r:id="rId7"/>
            </p:custDataLst>
          </p:nvPr>
        </p:nvSpPr>
        <p:spPr>
          <a:xfrm>
            <a:off x="459000" y="5593050"/>
            <a:ext cx="2025000" cy="2376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a:xfrm>
            <a:off x="3087000" y="5593050"/>
            <a:ext cx="2970000" cy="237600"/>
          </a:xfrm>
        </p:spPr>
        <p:txBody>
          <a:bodyPr/>
          <a:lstStyle/>
          <a:p>
            <a:endParaRPr lang="zh-CN" altLang="en-US" dirty="0"/>
          </a:p>
        </p:txBody>
      </p:sp>
      <p:sp>
        <p:nvSpPr>
          <p:cNvPr id="6" name="灯片编号占位符 5"/>
          <p:cNvSpPr>
            <a:spLocks noGrp="1"/>
          </p:cNvSpPr>
          <p:nvPr>
            <p:ph type="sldNum" sz="quarter" idx="12"/>
            <p:custDataLst>
              <p:tags r:id="rId9"/>
            </p:custDataLst>
          </p:nvPr>
        </p:nvSpPr>
        <p:spPr>
          <a:xfrm>
            <a:off x="6658200" y="5593050"/>
            <a:ext cx="2025000" cy="237600"/>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showMasterSp="0">
  <p:cSld name="标题和两栏">
    <p:spTree>
      <p:nvGrpSpPr>
        <p:cNvPr id="1" name=""/>
        <p:cNvGrpSpPr/>
        <p:nvPr/>
      </p:nvGrpSpPr>
      <p:grpSpPr>
        <a:xfrm>
          <a:off x="0" y="0"/>
          <a:ext cx="0" cy="0"/>
          <a:chOff x="0" y="0"/>
          <a:chExt cx="0" cy="0"/>
        </a:xfrm>
      </p:grpSpPr>
      <p:sp>
        <p:nvSpPr>
          <p:cNvPr id="2" name="矩形 1"/>
          <p:cNvSpPr/>
          <p:nvPr userDrawn="1">
            <p:custDataLst>
              <p:tags r:id="rId2"/>
            </p:custDataLst>
          </p:nvPr>
        </p:nvSpPr>
        <p:spPr>
          <a:xfrm>
            <a:off x="-2250" y="857250"/>
            <a:ext cx="9144000" cy="5143500"/>
          </a:xfrm>
          <a:prstGeom prst="rect">
            <a:avLst/>
          </a:prstGeom>
          <a:gradFill>
            <a:gsLst>
              <a:gs pos="0">
                <a:schemeClr val="bg2"/>
              </a:gs>
              <a:gs pos="90000">
                <a:schemeClr val="bg1"/>
              </a:gs>
            </a:gsLst>
            <a:lin ang="4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10" name="正文"/>
          <p:cNvSpPr txBox="1">
            <a:spLocks noGrp="1"/>
          </p:cNvSpPr>
          <p:nvPr>
            <p:ph idx="3"/>
            <p:custDataLst>
              <p:tags r:id="rId3"/>
            </p:custDataLst>
          </p:nvPr>
        </p:nvSpPr>
        <p:spPr>
          <a:xfrm>
            <a:off x="4800604" y="1975018"/>
            <a:ext cx="3882600" cy="3569427"/>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solidFill>
                <a:uFillTx/>
                <a:latin typeface="+mn-ea"/>
                <a:ea typeface="+mn-ea"/>
                <a:cs typeface="MiSans" panose="00000500000000000000" pitchFamily="2" charset="-122"/>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solidFill>
                <a:uFillTx/>
                <a:latin typeface="+mn-ea"/>
                <a:ea typeface="+mn-ea"/>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solidFill>
                <a:uFillTx/>
                <a:latin typeface="+mn-ea"/>
                <a:ea typeface="+mn-ea"/>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solidFill>
                <a:uFillTx/>
                <a:latin typeface="+mn-ea"/>
                <a:ea typeface="+mn-ea"/>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9" name="正文"/>
          <p:cNvSpPr txBox="1">
            <a:spLocks noGrp="1"/>
          </p:cNvSpPr>
          <p:nvPr>
            <p:ph idx="2"/>
            <p:custDataLst>
              <p:tags r:id="rId4"/>
            </p:custDataLst>
          </p:nvPr>
        </p:nvSpPr>
        <p:spPr>
          <a:xfrm>
            <a:off x="456300" y="1975018"/>
            <a:ext cx="3882600" cy="3569427"/>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solidFill>
                <a:uFillTx/>
                <a:latin typeface="+mn-ea"/>
                <a:ea typeface="+mn-ea"/>
                <a:cs typeface="MiSans" panose="00000500000000000000" pitchFamily="2" charset="-122"/>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solidFill>
                <a:uFillTx/>
                <a:latin typeface="+mn-ea"/>
                <a:ea typeface="+mn-ea"/>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solidFill>
                <a:uFillTx/>
                <a:latin typeface="+mn-ea"/>
                <a:ea typeface="+mn-ea"/>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solidFill>
                <a:uFillTx/>
                <a:latin typeface="+mn-ea"/>
                <a:ea typeface="+mn-ea"/>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dirty="0">
                <a:sym typeface="+mn-ea"/>
              </a:rPr>
              <a:t>单击此处编辑母版文本样式</a:t>
            </a:r>
            <a:endParaRPr dirty="0">
              <a:sym typeface="+mn-ea"/>
            </a:endParaRPr>
          </a:p>
          <a:p>
            <a:pPr lvl="1"/>
            <a:r>
              <a:rPr dirty="0" err="1">
                <a:sym typeface="+mn-ea"/>
              </a:rPr>
              <a:t>第二级</a:t>
            </a:r>
            <a:endParaRPr dirty="0">
              <a:sym typeface="+mn-ea"/>
            </a:endParaRPr>
          </a:p>
          <a:p>
            <a:pPr lvl="2"/>
            <a:r>
              <a:rPr dirty="0" err="1">
                <a:sym typeface="+mn-ea"/>
              </a:rPr>
              <a:t>第三级</a:t>
            </a:r>
            <a:endParaRPr dirty="0">
              <a:sym typeface="+mn-ea"/>
            </a:endParaRPr>
          </a:p>
          <a:p>
            <a:pPr lvl="3"/>
            <a:r>
              <a:rPr dirty="0" err="1">
                <a:sym typeface="+mn-ea"/>
              </a:rPr>
              <a:t>第四级</a:t>
            </a:r>
            <a:endParaRPr dirty="0">
              <a:sym typeface="+mn-ea"/>
            </a:endParaRPr>
          </a:p>
          <a:p>
            <a:pPr lvl="4"/>
            <a:r>
              <a:rPr dirty="0" err="1">
                <a:sym typeface="+mn-ea"/>
              </a:rPr>
              <a:t>第五级</a:t>
            </a:r>
            <a:endParaRPr dirty="0">
              <a:sym typeface="+mn-ea"/>
            </a:endParaRPr>
          </a:p>
        </p:txBody>
      </p:sp>
      <p:sp>
        <p:nvSpPr>
          <p:cNvPr id="8" name="标题"/>
          <p:cNvSpPr txBox="1">
            <a:spLocks noGrp="1"/>
          </p:cNvSpPr>
          <p:nvPr>
            <p:ph type="title" idx="1"/>
            <p:custDataLst>
              <p:tags r:id="rId5"/>
            </p:custDataLst>
          </p:nvPr>
        </p:nvSpPr>
        <p:spPr>
          <a:xfrm>
            <a:off x="456300" y="1313550"/>
            <a:ext cx="8226900" cy="529200"/>
          </a:xfrm>
          <a:prstGeom prst="rect">
            <a:avLst/>
          </a:prstGeom>
          <a:noFill/>
          <a:ln>
            <a:noFill/>
            <a:prstDash val="sysDash"/>
          </a:ln>
        </p:spPr>
        <p:txBody>
          <a:bodyPr wrap="square" rtlCol="0">
            <a:normAutofit/>
          </a:bodyPr>
          <a:lstStyle>
            <a:lvl1pPr marL="0" marR="0" algn="ctr" defTabSz="914400" rtl="0" eaLnBrk="1" fontAlgn="auto" latinLnBrk="0" hangingPunct="1">
              <a:lnSpc>
                <a:spcPct val="100000"/>
              </a:lnSpc>
              <a:buClrTx/>
              <a:buSzTx/>
              <a:buFontTx/>
              <a:buNone/>
              <a:defRPr kumimoji="0" lang="zh-CN" altLang="en-US" sz="3600" b="0" i="0" u="none" strike="noStrike" kern="1200" cap="none" spc="300" normalizeH="0" baseline="0" noProof="1" dirty="0">
                <a:ln>
                  <a:noFill/>
                  <a:prstDash val="sysDot"/>
                </a:ln>
                <a:solidFill>
                  <a:schemeClr val="tx1"/>
                </a:solidFill>
                <a:latin typeface="+mj-lt"/>
                <a:ea typeface="+mj-lt"/>
                <a:cs typeface="+mj-lt"/>
              </a:defRPr>
            </a:lvl1pPr>
          </a:lstStyle>
          <a:p>
            <a:pPr lvl="0" algn="ctr"/>
            <a:r>
              <a:rPr dirty="0">
                <a:sym typeface="+mn-ea"/>
              </a:rPr>
              <a:t>单击此处编辑母版标题样式</a:t>
            </a:r>
            <a:endParaRPr dirty="0">
              <a:sym typeface="+mn-ea"/>
            </a:endParaRPr>
          </a:p>
        </p:txBody>
      </p:sp>
      <p:sp>
        <p:nvSpPr>
          <p:cNvPr id="5" name="日期占位符 4"/>
          <p:cNvSpPr>
            <a:spLocks noGrp="1"/>
          </p:cNvSpPr>
          <p:nvPr>
            <p:ph type="dt" sz="half" idx="10"/>
            <p:custDataLst>
              <p:tags r:id="rId6"/>
            </p:custDataLst>
          </p:nvPr>
        </p:nvSpPr>
        <p:spPr>
          <a:xfrm>
            <a:off x="459000" y="5593050"/>
            <a:ext cx="2025000" cy="237600"/>
          </a:xfrm>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7"/>
            </p:custDataLst>
          </p:nvPr>
        </p:nvSpPr>
        <p:spPr>
          <a:xfrm>
            <a:off x="3087000" y="5593050"/>
            <a:ext cx="2970000" cy="237600"/>
          </a:xfrm>
        </p:spPr>
        <p:txBody>
          <a:bodyPr/>
          <a:lstStyle/>
          <a:p>
            <a:endParaRPr lang="zh-CN" altLang="en-US" dirty="0"/>
          </a:p>
        </p:txBody>
      </p:sp>
      <p:sp>
        <p:nvSpPr>
          <p:cNvPr id="7" name="灯片编号占位符 6"/>
          <p:cNvSpPr>
            <a:spLocks noGrp="1"/>
          </p:cNvSpPr>
          <p:nvPr>
            <p:ph type="sldNum" sz="quarter" idx="12"/>
            <p:custDataLst>
              <p:tags r:id="rId8"/>
            </p:custDataLst>
          </p:nvPr>
        </p:nvSpPr>
        <p:spPr>
          <a:xfrm>
            <a:off x="6658200" y="5593050"/>
            <a:ext cx="2025000" cy="237600"/>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showMasterSp="0">
  <p:cSld name="标题和比较">
    <p:spTree>
      <p:nvGrpSpPr>
        <p:cNvPr id="1" name=""/>
        <p:cNvGrpSpPr/>
        <p:nvPr/>
      </p:nvGrpSpPr>
      <p:grpSpPr>
        <a:xfrm>
          <a:off x="0" y="0"/>
          <a:ext cx="0" cy="0"/>
          <a:chOff x="0" y="0"/>
          <a:chExt cx="0" cy="0"/>
        </a:xfrm>
      </p:grpSpPr>
      <p:sp>
        <p:nvSpPr>
          <p:cNvPr id="2" name="矩形 1"/>
          <p:cNvSpPr/>
          <p:nvPr userDrawn="1">
            <p:custDataLst>
              <p:tags r:id="rId2"/>
            </p:custDataLst>
          </p:nvPr>
        </p:nvSpPr>
        <p:spPr>
          <a:xfrm>
            <a:off x="-2250" y="857250"/>
            <a:ext cx="9144000" cy="5143500"/>
          </a:xfrm>
          <a:prstGeom prst="rect">
            <a:avLst/>
          </a:prstGeom>
          <a:gradFill>
            <a:gsLst>
              <a:gs pos="0">
                <a:schemeClr val="bg2"/>
              </a:gs>
              <a:gs pos="90000">
                <a:schemeClr val="bg1"/>
              </a:gs>
            </a:gsLst>
            <a:lin ang="4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14" name="正文"/>
          <p:cNvSpPr txBox="1">
            <a:spLocks noGrp="1"/>
          </p:cNvSpPr>
          <p:nvPr>
            <p:ph idx="5"/>
            <p:custDataLst>
              <p:tags r:id="rId3"/>
            </p:custDataLst>
          </p:nvPr>
        </p:nvSpPr>
        <p:spPr>
          <a:xfrm>
            <a:off x="4676400" y="2247750"/>
            <a:ext cx="4006800" cy="3296700"/>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solidFill>
                <a:uFillTx/>
                <a:latin typeface="+mn-ea"/>
                <a:ea typeface="+mn-ea"/>
                <a:cs typeface="MiSans" panose="00000500000000000000" pitchFamily="2" charset="-122"/>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solidFill>
                <a:uFillTx/>
                <a:latin typeface="+mn-ea"/>
                <a:ea typeface="+mn-ea"/>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solidFill>
                <a:uFillTx/>
                <a:latin typeface="+mn-ea"/>
                <a:ea typeface="+mn-ea"/>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solidFill>
                <a:uFillTx/>
                <a:latin typeface="+mn-ea"/>
                <a:ea typeface="+mn-ea"/>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13" name="标题"/>
          <p:cNvSpPr txBox="1">
            <a:spLocks noGrp="1"/>
          </p:cNvSpPr>
          <p:nvPr>
            <p:ph type="title" idx="4"/>
            <p:custDataLst>
              <p:tags r:id="rId4"/>
            </p:custDataLst>
          </p:nvPr>
        </p:nvSpPr>
        <p:spPr>
          <a:xfrm>
            <a:off x="4676400" y="1929150"/>
            <a:ext cx="4006800" cy="299085"/>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2000" b="0" i="0" u="none" strike="noStrike" kern="1200" cap="none" spc="0" normalizeH="0" baseline="0" noProof="1" dirty="0">
                <a:solidFill>
                  <a:schemeClr val="tx1"/>
                </a:solidFill>
                <a:latin typeface="+mj-lt"/>
                <a:ea typeface="+mj-lt"/>
                <a:cs typeface="MiSans" panose="00000500000000000000" pitchFamily="2" charset="-122"/>
              </a:defRPr>
            </a:lvl1pPr>
          </a:lstStyle>
          <a:p>
            <a:pPr lvl="0"/>
            <a:r>
              <a:rPr>
                <a:sym typeface="+mn-ea"/>
              </a:rPr>
              <a:t>单击此处编辑母版标题样式</a:t>
            </a:r>
            <a:endParaRPr>
              <a:sym typeface="+mn-ea"/>
            </a:endParaRPr>
          </a:p>
        </p:txBody>
      </p:sp>
      <p:sp>
        <p:nvSpPr>
          <p:cNvPr id="12" name="正文"/>
          <p:cNvSpPr txBox="1">
            <a:spLocks noGrp="1"/>
          </p:cNvSpPr>
          <p:nvPr>
            <p:ph idx="3"/>
            <p:custDataLst>
              <p:tags r:id="rId5"/>
            </p:custDataLst>
          </p:nvPr>
        </p:nvSpPr>
        <p:spPr>
          <a:xfrm>
            <a:off x="456300" y="2247750"/>
            <a:ext cx="4006800" cy="3296700"/>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solidFill>
                <a:uFillTx/>
                <a:latin typeface="+mn-ea"/>
                <a:ea typeface="+mn-ea"/>
                <a:cs typeface="MiSans" panose="00000500000000000000" pitchFamily="2" charset="-122"/>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solidFill>
                <a:uFillTx/>
                <a:latin typeface="+mn-ea"/>
                <a:ea typeface="+mn-ea"/>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solidFill>
                <a:uFillTx/>
                <a:latin typeface="+mn-ea"/>
                <a:ea typeface="+mn-ea"/>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solidFill>
                <a:uFillTx/>
                <a:latin typeface="+mn-ea"/>
                <a:ea typeface="+mn-ea"/>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11" name="标题"/>
          <p:cNvSpPr txBox="1">
            <a:spLocks noGrp="1"/>
          </p:cNvSpPr>
          <p:nvPr>
            <p:ph type="title" idx="2"/>
            <p:custDataLst>
              <p:tags r:id="rId6"/>
            </p:custDataLst>
          </p:nvPr>
        </p:nvSpPr>
        <p:spPr>
          <a:xfrm>
            <a:off x="456300" y="1929150"/>
            <a:ext cx="4006800" cy="299085"/>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2000" b="0" i="0" u="none" strike="noStrike" kern="1200" cap="none" spc="0" normalizeH="0" baseline="0" noProof="1" dirty="0">
                <a:solidFill>
                  <a:schemeClr val="tx1"/>
                </a:solidFill>
                <a:latin typeface="+mj-lt"/>
                <a:ea typeface="+mj-lt"/>
                <a:cs typeface="MiSans" panose="00000500000000000000" pitchFamily="2" charset="-122"/>
              </a:defRPr>
            </a:lvl1pPr>
          </a:lstStyle>
          <a:p>
            <a:pPr lvl="0"/>
            <a:r>
              <a:rPr>
                <a:sym typeface="+mn-ea"/>
              </a:rPr>
              <a:t>单击此处编辑母版标题样式</a:t>
            </a:r>
            <a:endParaRPr>
              <a:sym typeface="+mn-ea"/>
            </a:endParaRPr>
          </a:p>
        </p:txBody>
      </p:sp>
      <p:sp>
        <p:nvSpPr>
          <p:cNvPr id="10" name="标题"/>
          <p:cNvSpPr txBox="1">
            <a:spLocks noGrp="1"/>
          </p:cNvSpPr>
          <p:nvPr>
            <p:ph type="title" idx="1"/>
            <p:custDataLst>
              <p:tags r:id="rId7"/>
            </p:custDataLst>
          </p:nvPr>
        </p:nvSpPr>
        <p:spPr>
          <a:xfrm>
            <a:off x="456300" y="1313550"/>
            <a:ext cx="8226900" cy="529200"/>
          </a:xfrm>
          <a:prstGeom prst="rect">
            <a:avLst/>
          </a:prstGeom>
          <a:noFill/>
          <a:ln>
            <a:noFill/>
            <a:prstDash val="sysDash"/>
          </a:ln>
        </p:spPr>
        <p:txBody>
          <a:bodyPr wrap="square" rtlCol="0">
            <a:normAutofit/>
          </a:bodyPr>
          <a:lstStyle>
            <a:lvl1pPr marL="0" marR="0" algn="ctr" defTabSz="914400" rtl="0" eaLnBrk="1" fontAlgn="auto" latinLnBrk="0" hangingPunct="1">
              <a:lnSpc>
                <a:spcPct val="100000"/>
              </a:lnSpc>
              <a:buClrTx/>
              <a:buSzTx/>
              <a:buFontTx/>
              <a:buNone/>
              <a:defRPr kumimoji="0" lang="zh-CN" altLang="en-US" sz="3600" b="0" i="0" u="none" strike="noStrike" kern="1200" cap="none" spc="300" normalizeH="0" baseline="0" noProof="1" dirty="0">
                <a:ln>
                  <a:noFill/>
                  <a:prstDash val="sysDot"/>
                </a:ln>
                <a:solidFill>
                  <a:schemeClr val="tx1"/>
                </a:solidFill>
                <a:latin typeface="+mj-lt"/>
                <a:ea typeface="+mj-lt"/>
                <a:cs typeface="+mj-lt"/>
              </a:defRPr>
            </a:lvl1pPr>
          </a:lstStyle>
          <a:p>
            <a:pPr lvl="0" algn="ctr"/>
            <a:r>
              <a:rPr>
                <a:sym typeface="+mn-ea"/>
              </a:rPr>
              <a:t>单击此处编辑母版标题样式</a:t>
            </a:r>
            <a:endParaRPr>
              <a:sym typeface="+mn-ea"/>
            </a:endParaRPr>
          </a:p>
        </p:txBody>
      </p:sp>
      <p:sp>
        <p:nvSpPr>
          <p:cNvPr id="7" name="日期占位符 6"/>
          <p:cNvSpPr>
            <a:spLocks noGrp="1"/>
          </p:cNvSpPr>
          <p:nvPr>
            <p:ph type="dt" sz="half" idx="10"/>
            <p:custDataLst>
              <p:tags r:id="rId8"/>
            </p:custDataLst>
          </p:nvPr>
        </p:nvSpPr>
        <p:spPr>
          <a:xfrm>
            <a:off x="459000" y="5593050"/>
            <a:ext cx="2025000" cy="237600"/>
          </a:xfrm>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9"/>
            </p:custDataLst>
          </p:nvPr>
        </p:nvSpPr>
        <p:spPr>
          <a:xfrm>
            <a:off x="3087000" y="5593050"/>
            <a:ext cx="2970000" cy="237600"/>
          </a:xfrm>
        </p:spPr>
        <p:txBody>
          <a:bodyPr/>
          <a:lstStyle/>
          <a:p>
            <a:endParaRPr lang="zh-CN" altLang="en-US" dirty="0"/>
          </a:p>
        </p:txBody>
      </p:sp>
      <p:sp>
        <p:nvSpPr>
          <p:cNvPr id="9" name="灯片编号占位符 8"/>
          <p:cNvSpPr>
            <a:spLocks noGrp="1"/>
          </p:cNvSpPr>
          <p:nvPr>
            <p:ph type="sldNum" sz="quarter" idx="12"/>
            <p:custDataLst>
              <p:tags r:id="rId10"/>
            </p:custDataLst>
          </p:nvPr>
        </p:nvSpPr>
        <p:spPr>
          <a:xfrm>
            <a:off x="6658200" y="5593050"/>
            <a:ext cx="2025000" cy="237600"/>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2" name="矩形 1"/>
          <p:cNvSpPr/>
          <p:nvPr userDrawn="1">
            <p:custDataLst>
              <p:tags r:id="rId2"/>
            </p:custDataLst>
          </p:nvPr>
        </p:nvSpPr>
        <p:spPr>
          <a:xfrm>
            <a:off x="-2250" y="857250"/>
            <a:ext cx="9144000" cy="5143500"/>
          </a:xfrm>
          <a:prstGeom prst="rect">
            <a:avLst/>
          </a:prstGeom>
          <a:gradFill>
            <a:gsLst>
              <a:gs pos="0">
                <a:schemeClr val="bg2"/>
              </a:gs>
              <a:gs pos="90000">
                <a:schemeClr val="bg1"/>
              </a:gs>
            </a:gsLst>
            <a:lin ang="4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6" name="标题"/>
          <p:cNvSpPr txBox="1">
            <a:spLocks noGrp="1"/>
          </p:cNvSpPr>
          <p:nvPr>
            <p:ph type="title" idx="1"/>
            <p:custDataLst>
              <p:tags r:id="rId3"/>
            </p:custDataLst>
          </p:nvPr>
        </p:nvSpPr>
        <p:spPr>
          <a:xfrm>
            <a:off x="456300" y="1313550"/>
            <a:ext cx="8226900" cy="529200"/>
          </a:xfrm>
          <a:prstGeom prst="rect">
            <a:avLst/>
          </a:prstGeom>
          <a:noFill/>
          <a:ln>
            <a:noFill/>
            <a:prstDash val="sysDash"/>
          </a:ln>
        </p:spPr>
        <p:txBody>
          <a:bodyPr wrap="square" rtlCol="0">
            <a:normAutofit/>
          </a:bodyPr>
          <a:lstStyle>
            <a:lvl1pPr marL="0" marR="0" algn="ctr" defTabSz="914400" rtl="0" eaLnBrk="1" fontAlgn="auto" latinLnBrk="0" hangingPunct="1">
              <a:lnSpc>
                <a:spcPct val="100000"/>
              </a:lnSpc>
              <a:buClrTx/>
              <a:buSzTx/>
              <a:buFontTx/>
              <a:buNone/>
              <a:defRPr kumimoji="0" lang="zh-CN" altLang="en-US" sz="3600" b="0" i="0" u="none" strike="noStrike" kern="1200" cap="none" spc="300" normalizeH="0" baseline="0" noProof="1" dirty="0">
                <a:ln>
                  <a:noFill/>
                  <a:prstDash val="sysDot"/>
                </a:ln>
                <a:solidFill>
                  <a:schemeClr val="tx1"/>
                </a:solidFill>
                <a:latin typeface="+mj-lt"/>
                <a:ea typeface="+mj-lt"/>
                <a:cs typeface="+mj-lt"/>
              </a:defRPr>
            </a:lvl1pPr>
          </a:lstStyle>
          <a:p>
            <a:pPr lvl="0" algn="ctr"/>
            <a:r>
              <a:rPr>
                <a:sym typeface="+mn-ea"/>
              </a:rPr>
              <a:t>单击此处编辑母版标题样式</a:t>
            </a:r>
            <a:endParaRPr>
              <a:sym typeface="+mn-ea"/>
            </a:endParaRPr>
          </a:p>
        </p:txBody>
      </p:sp>
      <p:sp>
        <p:nvSpPr>
          <p:cNvPr id="3" name="日期占位符 2"/>
          <p:cNvSpPr>
            <a:spLocks noGrp="1"/>
          </p:cNvSpPr>
          <p:nvPr>
            <p:ph type="dt" sz="half" idx="10"/>
            <p:custDataLst>
              <p:tags r:id="rId4"/>
            </p:custDataLst>
          </p:nvPr>
        </p:nvSpPr>
        <p:spPr>
          <a:xfrm>
            <a:off x="459000" y="5593050"/>
            <a:ext cx="2025000" cy="2376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a:xfrm>
            <a:off x="3087000" y="5593050"/>
            <a:ext cx="2970000" cy="237600"/>
          </a:xfrm>
        </p:spPr>
        <p:txBody>
          <a:bodyPr/>
          <a:lstStyle/>
          <a:p>
            <a:endParaRPr lang="zh-CN" altLang="en-US" dirty="0"/>
          </a:p>
        </p:txBody>
      </p:sp>
      <p:sp>
        <p:nvSpPr>
          <p:cNvPr id="5" name="灯片编号占位符 4"/>
          <p:cNvSpPr>
            <a:spLocks noGrp="1"/>
          </p:cNvSpPr>
          <p:nvPr>
            <p:ph type="sldNum" sz="quarter" idx="12"/>
            <p:custDataLst>
              <p:tags r:id="rId6"/>
            </p:custDataLst>
          </p:nvPr>
        </p:nvSpPr>
        <p:spPr>
          <a:xfrm>
            <a:off x="6658200" y="5593050"/>
            <a:ext cx="2025000" cy="237600"/>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atin typeface="+mn-lt"/>
              </a:defRPr>
            </a:lvl1pPr>
          </a:lstStyle>
          <a:p>
            <a:pPr lvl="0"/>
            <a:endParaRPr lang="zh-CN" altLang="en-US"/>
          </a:p>
        </p:txBody>
      </p:sp>
      <p:sp>
        <p:nvSpPr>
          <p:cNvPr id="5" name="页脚占位符 4"/>
          <p:cNvSpPr>
            <a:spLocks noGrp="1"/>
          </p:cNvSpPr>
          <p:nvPr>
            <p:ph type="ftr" sz="quarter" idx="11"/>
          </p:nvPr>
        </p:nvSpPr>
        <p:spPr/>
        <p:txBody>
          <a:bodyPr/>
          <a:lstStyle>
            <a:lvl1pPr>
              <a:defRPr>
                <a:latin typeface="+mn-lt"/>
              </a:defRPr>
            </a:lvl1pPr>
          </a:lstStyle>
          <a:p>
            <a:pPr lvl="0"/>
            <a:endParaRPr lang="zh-CN" altLang="en-US"/>
          </a:p>
        </p:txBody>
      </p:sp>
      <p:sp>
        <p:nvSpPr>
          <p:cNvPr id="6" name="灯片编号占位符 5"/>
          <p:cNvSpPr>
            <a:spLocks noGrp="1"/>
          </p:cNvSpPr>
          <p:nvPr>
            <p:ph type="sldNum" sz="quarter" idx="12"/>
          </p:nvPr>
        </p:nvSpPr>
        <p:spPr/>
        <p:txBody>
          <a:bodyPr/>
          <a:lstStyle>
            <a:lvl1pPr>
              <a:defRPr>
                <a:latin typeface="+mn-lt"/>
              </a:defRPr>
            </a:lvl1pPr>
          </a:lstStyle>
          <a:p>
            <a:pPr lvl="0"/>
            <a:fld id="{9A0DB2DC-4C9A-4742-B13C-FB6460FD3503}" type="slidenum">
              <a:rPr lang="zh-CN" altLang="en-US"/>
            </a:fld>
            <a:endParaRPr lang="zh-CN" altLang="en-US">
              <a:latin typeface="Arial" panose="020B0604020202020204" pitchFamily="34"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5" name="矩形 4"/>
          <p:cNvSpPr/>
          <p:nvPr userDrawn="1">
            <p:custDataLst>
              <p:tags r:id="rId2"/>
            </p:custDataLst>
          </p:nvPr>
        </p:nvSpPr>
        <p:spPr>
          <a:xfrm>
            <a:off x="-2250" y="857250"/>
            <a:ext cx="9144000" cy="5143500"/>
          </a:xfrm>
          <a:prstGeom prst="rect">
            <a:avLst/>
          </a:prstGeom>
          <a:gradFill>
            <a:gsLst>
              <a:gs pos="0">
                <a:schemeClr val="bg2"/>
              </a:gs>
              <a:gs pos="90000">
                <a:schemeClr val="bg1"/>
              </a:gs>
            </a:gsLst>
            <a:lin ang="4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0000"/>
              </a:solidFill>
            </a:endParaRPr>
          </a:p>
        </p:txBody>
      </p:sp>
      <p:sp>
        <p:nvSpPr>
          <p:cNvPr id="2" name="日期占位符 1"/>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4"/>
            </p:custDataLst>
          </p:nvPr>
        </p:nvSpPr>
        <p:spPr/>
        <p:txBody>
          <a:bodyPr/>
          <a:lstStyle/>
          <a:p>
            <a:endParaRPr lang="zh-CN" altLang="en-US" dirty="0"/>
          </a:p>
        </p:txBody>
      </p:sp>
      <p:sp>
        <p:nvSpPr>
          <p:cNvPr id="4" name="灯片编号占位符 3"/>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showMasterSp="0">
  <p:cSld name="仅内容">
    <p:spTree>
      <p:nvGrpSpPr>
        <p:cNvPr id="1" name=""/>
        <p:cNvGrpSpPr/>
        <p:nvPr/>
      </p:nvGrpSpPr>
      <p:grpSpPr>
        <a:xfrm>
          <a:off x="0" y="0"/>
          <a:ext cx="0" cy="0"/>
          <a:chOff x="0" y="0"/>
          <a:chExt cx="0" cy="0"/>
        </a:xfrm>
      </p:grpSpPr>
      <p:sp>
        <p:nvSpPr>
          <p:cNvPr id="2" name="矩形 1"/>
          <p:cNvSpPr/>
          <p:nvPr userDrawn="1">
            <p:custDataLst>
              <p:tags r:id="rId2"/>
            </p:custDataLst>
          </p:nvPr>
        </p:nvSpPr>
        <p:spPr>
          <a:xfrm>
            <a:off x="-2250" y="857250"/>
            <a:ext cx="9144000" cy="5143500"/>
          </a:xfrm>
          <a:prstGeom prst="rect">
            <a:avLst/>
          </a:prstGeom>
          <a:gradFill>
            <a:gsLst>
              <a:gs pos="0">
                <a:schemeClr val="bg2"/>
              </a:gs>
              <a:gs pos="90000">
                <a:schemeClr val="bg1"/>
              </a:gs>
            </a:gsLst>
            <a:lin ang="4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0000"/>
              </a:solidFill>
            </a:endParaRPr>
          </a:p>
        </p:txBody>
      </p:sp>
      <p:sp>
        <p:nvSpPr>
          <p:cNvPr id="7" name="正文"/>
          <p:cNvSpPr txBox="1">
            <a:spLocks noGrp="1"/>
          </p:cNvSpPr>
          <p:nvPr>
            <p:ph idx="1"/>
            <p:custDataLst>
              <p:tags r:id="rId3"/>
            </p:custDataLst>
          </p:nvPr>
        </p:nvSpPr>
        <p:spPr>
          <a:xfrm>
            <a:off x="456248" y="1313498"/>
            <a:ext cx="8226743" cy="4236244"/>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solidFill>
                <a:uFillTx/>
                <a:latin typeface="+mn-ea"/>
                <a:ea typeface="+mn-ea"/>
                <a:cs typeface="MiSans" panose="00000500000000000000" pitchFamily="2" charset="-122"/>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solidFill>
                <a:uFillTx/>
                <a:latin typeface="+mn-ea"/>
                <a:ea typeface="+mn-ea"/>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solidFill>
                <a:uFillTx/>
                <a:latin typeface="+mn-ea"/>
                <a:ea typeface="+mn-ea"/>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solidFill>
                <a:uFillTx/>
                <a:latin typeface="+mn-ea"/>
                <a:ea typeface="+mn-ea"/>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日期占位符 3"/>
          <p:cNvSpPr>
            <a:spLocks noGrp="1"/>
          </p:cNvSpPr>
          <p:nvPr>
            <p:ph type="dt" sz="half" idx="10"/>
            <p:custDataLst>
              <p:tags r:id="rId4"/>
            </p:custDataLst>
          </p:nvPr>
        </p:nvSpPr>
        <p:spPr>
          <a:xfrm>
            <a:off x="459000" y="5593050"/>
            <a:ext cx="2025000" cy="2376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3087000" y="5593050"/>
            <a:ext cx="2970000" cy="237600"/>
          </a:xfrm>
        </p:spPr>
        <p:txBody>
          <a:bodyPr/>
          <a:lstStyle/>
          <a:p>
            <a:endParaRPr lang="zh-CN" altLang="en-US" dirty="0"/>
          </a:p>
        </p:txBody>
      </p:sp>
      <p:sp>
        <p:nvSpPr>
          <p:cNvPr id="6" name="灯片编号占位符 5"/>
          <p:cNvSpPr>
            <a:spLocks noGrp="1"/>
          </p:cNvSpPr>
          <p:nvPr>
            <p:ph type="sldNum" sz="quarter" idx="12"/>
            <p:custDataLst>
              <p:tags r:id="rId6"/>
            </p:custDataLst>
          </p:nvPr>
        </p:nvSpPr>
        <p:spPr>
          <a:xfrm>
            <a:off x="6658200" y="5593050"/>
            <a:ext cx="2025000" cy="237600"/>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showMasterSp="0">
  <p:cSld name="标题和副标题">
    <p:spTree>
      <p:nvGrpSpPr>
        <p:cNvPr id="1" name=""/>
        <p:cNvGrpSpPr/>
        <p:nvPr/>
      </p:nvGrpSpPr>
      <p:grpSpPr>
        <a:xfrm>
          <a:off x="0" y="0"/>
          <a:ext cx="0" cy="0"/>
          <a:chOff x="0" y="0"/>
          <a:chExt cx="0" cy="0"/>
        </a:xfrm>
      </p:grpSpPr>
      <p:sp>
        <p:nvSpPr>
          <p:cNvPr id="2" name="矩形 1"/>
          <p:cNvSpPr/>
          <p:nvPr userDrawn="1">
            <p:custDataLst>
              <p:tags r:id="rId2"/>
            </p:custDataLst>
          </p:nvPr>
        </p:nvSpPr>
        <p:spPr>
          <a:xfrm>
            <a:off x="-2250" y="857250"/>
            <a:ext cx="9144000" cy="5143500"/>
          </a:xfrm>
          <a:prstGeom prst="rect">
            <a:avLst/>
          </a:prstGeom>
          <a:gradFill>
            <a:gsLst>
              <a:gs pos="0">
                <a:schemeClr val="bg2"/>
              </a:gs>
              <a:gs pos="90000">
                <a:schemeClr val="bg1"/>
              </a:gs>
            </a:gsLst>
            <a:lin ang="4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0000"/>
              </a:solidFill>
            </a:endParaRPr>
          </a:p>
        </p:txBody>
      </p:sp>
      <p:sp>
        <p:nvSpPr>
          <p:cNvPr id="7" name="副标题"/>
          <p:cNvSpPr txBox="1">
            <a:spLocks noGrp="1"/>
          </p:cNvSpPr>
          <p:nvPr>
            <p:ph type="body" idx="2" hasCustomPrompt="1"/>
            <p:custDataLst>
              <p:tags r:id="rId3"/>
            </p:custDataLst>
          </p:nvPr>
        </p:nvSpPr>
        <p:spPr>
          <a:xfrm>
            <a:off x="456300" y="1850850"/>
            <a:ext cx="8226900" cy="299085"/>
          </a:xfrm>
          <a:prstGeom prst="rect">
            <a:avLst/>
          </a:prstGeom>
          <a:noFill/>
          <a:ln>
            <a:noFill/>
            <a:prstDash val="sysDash"/>
          </a:ln>
        </p:spPr>
        <p:txBody>
          <a:bodyPr wrap="square" rtlCol="0">
            <a:normAutofit/>
          </a:bodyPr>
          <a:lstStyle>
            <a:lvl1pPr marL="0" marR="0" algn="ctr" defTabSz="914400" rtl="0" eaLnBrk="1" fontAlgn="auto" latinLnBrk="0" hangingPunct="1">
              <a:lnSpc>
                <a:spcPct val="100000"/>
              </a:lnSpc>
              <a:buClrTx/>
              <a:buSzTx/>
              <a:buFontTx/>
              <a:buNone/>
              <a:defRPr kumimoji="0" lang="zh-CN" altLang="en-US" sz="2000" b="0" i="0" u="none" strike="noStrike" kern="1200" cap="none" spc="300" normalizeH="0" baseline="0" noProof="1" dirty="0">
                <a:solidFill>
                  <a:schemeClr val="tx1"/>
                </a:solidFill>
                <a:latin typeface="+mn-lt"/>
                <a:ea typeface="+mn-lt"/>
                <a:cs typeface="MiSans" panose="00000500000000000000" pitchFamily="2" charset="-122"/>
              </a:defRPr>
            </a:lvl1pPr>
          </a:lstStyle>
          <a:p>
            <a:pPr lvl="0" algn="ctr"/>
            <a:r>
              <a:rPr>
                <a:sym typeface="+mn-ea"/>
              </a:rPr>
              <a:t>单击此处编辑母版副标题样式</a:t>
            </a:r>
            <a:endParaRPr>
              <a:sym typeface="+mn-ea"/>
            </a:endParaRPr>
          </a:p>
        </p:txBody>
      </p:sp>
      <p:sp>
        <p:nvSpPr>
          <p:cNvPr id="6" name="标题"/>
          <p:cNvSpPr txBox="1">
            <a:spLocks noGrp="1"/>
          </p:cNvSpPr>
          <p:nvPr>
            <p:ph type="title" idx="1"/>
            <p:custDataLst>
              <p:tags r:id="rId4"/>
            </p:custDataLst>
          </p:nvPr>
        </p:nvSpPr>
        <p:spPr>
          <a:xfrm>
            <a:off x="456300" y="1313550"/>
            <a:ext cx="8226900" cy="529200"/>
          </a:xfrm>
          <a:prstGeom prst="rect">
            <a:avLst/>
          </a:prstGeom>
          <a:noFill/>
          <a:ln>
            <a:noFill/>
            <a:prstDash val="sysDash"/>
          </a:ln>
        </p:spPr>
        <p:txBody>
          <a:bodyPr wrap="square" rtlCol="0">
            <a:normAutofit/>
          </a:bodyPr>
          <a:lstStyle>
            <a:lvl1pPr marL="0" marR="0" algn="ctr" defTabSz="914400" rtl="0" eaLnBrk="1" fontAlgn="auto" latinLnBrk="0" hangingPunct="1">
              <a:lnSpc>
                <a:spcPct val="100000"/>
              </a:lnSpc>
              <a:buClrTx/>
              <a:buSzTx/>
              <a:buFontTx/>
              <a:buNone/>
              <a:defRPr kumimoji="0" lang="zh-CN" altLang="en-US" sz="3600" b="0" i="0" u="none" strike="noStrike" kern="1200" cap="none" spc="300" normalizeH="0" baseline="0" noProof="1" dirty="0">
                <a:ln>
                  <a:noFill/>
                  <a:prstDash val="sysDot"/>
                </a:ln>
                <a:solidFill>
                  <a:schemeClr val="tx1"/>
                </a:solidFill>
                <a:latin typeface="+mj-lt"/>
                <a:ea typeface="+mj-lt"/>
                <a:cs typeface="+mj-lt"/>
              </a:defRPr>
            </a:lvl1pPr>
          </a:lstStyle>
          <a:p>
            <a:pPr lvl="0" algn="ctr"/>
            <a:r>
              <a:rPr>
                <a:sym typeface="+mn-ea"/>
              </a:rPr>
              <a:t>单击此处编辑母版标题样式</a:t>
            </a:r>
            <a:endParaRPr>
              <a:sym typeface="+mn-ea"/>
            </a:endParaRPr>
          </a:p>
        </p:txBody>
      </p:sp>
      <p:sp>
        <p:nvSpPr>
          <p:cNvPr id="3" name="日期占位符 2"/>
          <p:cNvSpPr>
            <a:spLocks noGrp="1"/>
          </p:cNvSpPr>
          <p:nvPr>
            <p:ph type="dt" sz="half" idx="10"/>
            <p:custDataLst>
              <p:tags r:id="rId5"/>
            </p:custDataLst>
          </p:nvPr>
        </p:nvSpPr>
        <p:spPr>
          <a:xfrm>
            <a:off x="459000" y="5593050"/>
            <a:ext cx="2025000" cy="2376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a:xfrm>
            <a:off x="3087000" y="5593050"/>
            <a:ext cx="2970000" cy="237600"/>
          </a:xfrm>
        </p:spPr>
        <p:txBody>
          <a:bodyPr/>
          <a:lstStyle/>
          <a:p>
            <a:endParaRPr lang="zh-CN" altLang="en-US" dirty="0"/>
          </a:p>
        </p:txBody>
      </p:sp>
      <p:sp>
        <p:nvSpPr>
          <p:cNvPr id="5" name="灯片编号占位符 4"/>
          <p:cNvSpPr>
            <a:spLocks noGrp="1"/>
          </p:cNvSpPr>
          <p:nvPr>
            <p:ph type="sldNum" sz="quarter" idx="12"/>
            <p:custDataLst>
              <p:tags r:id="rId7"/>
            </p:custDataLst>
          </p:nvPr>
        </p:nvSpPr>
        <p:spPr>
          <a:xfrm>
            <a:off x="6658200" y="5593050"/>
            <a:ext cx="2025000" cy="237600"/>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showMasterSp="0">
  <p:cSld name="末尾幻灯片">
    <p:spTree>
      <p:nvGrpSpPr>
        <p:cNvPr id="1" name=""/>
        <p:cNvGrpSpPr/>
        <p:nvPr/>
      </p:nvGrpSpPr>
      <p:grpSpPr>
        <a:xfrm>
          <a:off x="0" y="0"/>
          <a:ext cx="0" cy="0"/>
          <a:chOff x="0" y="0"/>
          <a:chExt cx="0" cy="0"/>
        </a:xfrm>
      </p:grpSpPr>
      <p:pic>
        <p:nvPicPr>
          <p:cNvPr id="9" name="图片 8"/>
          <p:cNvPicPr>
            <a:picLocks noChangeAspect="1"/>
          </p:cNvPicPr>
          <p:nvPr>
            <p:custDataLst>
              <p:tags r:id="rId2"/>
            </p:custDataLst>
          </p:nvPr>
        </p:nvPicPr>
        <p:blipFill>
          <a:blip r:embed="rId3"/>
          <a:srcRect/>
          <a:stretch>
            <a:fillRect/>
          </a:stretch>
        </p:blipFill>
        <p:spPr>
          <a:xfrm>
            <a:off x="0" y="857250"/>
            <a:ext cx="9142095" cy="5143500"/>
          </a:xfrm>
          <a:custGeom>
            <a:avLst/>
            <a:gdLst>
              <a:gd name="connsiteX0" fmla="*/ 0 w 12189730"/>
              <a:gd name="connsiteY0" fmla="*/ 0 h 6858000"/>
              <a:gd name="connsiteX1" fmla="*/ 12189730 w 12189730"/>
              <a:gd name="connsiteY1" fmla="*/ 0 h 6858000"/>
              <a:gd name="connsiteX2" fmla="*/ 12189730 w 12189730"/>
              <a:gd name="connsiteY2" fmla="*/ 6858000 h 6858000"/>
              <a:gd name="connsiteX3" fmla="*/ 0 w 1218973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89730" h="6858000">
                <a:moveTo>
                  <a:pt x="0" y="0"/>
                </a:moveTo>
                <a:lnTo>
                  <a:pt x="12189730" y="0"/>
                </a:lnTo>
                <a:lnTo>
                  <a:pt x="12189730" y="6858000"/>
                </a:lnTo>
                <a:lnTo>
                  <a:pt x="0" y="6858000"/>
                </a:lnTo>
                <a:close/>
              </a:path>
            </a:pathLst>
          </a:custGeom>
        </p:spPr>
      </p:pic>
      <p:sp>
        <p:nvSpPr>
          <p:cNvPr id="8" name="署名"/>
          <p:cNvSpPr txBox="1">
            <a:spLocks noGrp="1"/>
          </p:cNvSpPr>
          <p:nvPr>
            <p:ph type="body" idx="2" hasCustomPrompt="1"/>
            <p:custDataLst>
              <p:tags r:id="rId4"/>
            </p:custDataLst>
          </p:nvPr>
        </p:nvSpPr>
        <p:spPr>
          <a:xfrm>
            <a:off x="965359" y="3975259"/>
            <a:ext cx="1138238" cy="277178"/>
          </a:xfrm>
          <a:prstGeom prst="roundRect">
            <a:avLst/>
          </a:prstGeom>
          <a:gradFill>
            <a:gsLst>
              <a:gs pos="0">
                <a:schemeClr val="accent6"/>
              </a:gs>
              <a:gs pos="99000">
                <a:schemeClr val="accent1"/>
              </a:gs>
            </a:gsLst>
            <a:lin ang="2700000" scaled="0"/>
          </a:gradFill>
        </p:spPr>
        <p:txBody>
          <a:bodyPr wrap="square" lIns="91440" tIns="45720" rIns="91440" bIns="45720" rtlCol="0" anchor="ctr" anchorCtr="0">
            <a:normAutofit/>
          </a:bodyPr>
          <a:lstStyle>
            <a:lvl1pPr marL="0" marR="0" lvl="0" algn="ctr" defTabSz="914400" rtl="0" eaLnBrk="1" fontAlgn="auto" latinLnBrk="0" hangingPunct="1">
              <a:lnSpc>
                <a:spcPct val="130000"/>
              </a:lnSpc>
              <a:buClrTx/>
              <a:buSzTx/>
              <a:buFontTx/>
              <a:buNone/>
              <a:defRPr kumimoji="0" lang="zh-CN" altLang="en-US" sz="1200" b="0" i="0" u="none" strike="noStrike" kern="1200" cap="none" spc="0" normalizeH="0" baseline="0" noProof="1" dirty="0">
                <a:solidFill>
                  <a:schemeClr val="lt1">
                    <a:lumMod val="100000"/>
                  </a:schemeClr>
                </a:solidFill>
                <a:latin typeface="+mn-lt"/>
                <a:ea typeface="+mn-lt"/>
                <a:cs typeface="MiSans" panose="00000500000000000000" pitchFamily="2" charset="-122"/>
                <a:sym typeface="+mn-ea"/>
              </a:defRPr>
            </a:lvl1pPr>
          </a:lstStyle>
          <a:p>
            <a:pPr lvl="0" algn="ctr">
              <a:lnSpc>
                <a:spcPct val="130000"/>
              </a:lnSpc>
              <a:buClrTx/>
              <a:buSzTx/>
              <a:buFontTx/>
            </a:pPr>
            <a:r>
              <a:rPr dirty="0">
                <a:sym typeface="+mn-ea"/>
              </a:rPr>
              <a:t>单击此处编辑文本</a:t>
            </a:r>
            <a:endParaRPr dirty="0">
              <a:sym typeface="+mn-ea"/>
            </a:endParaRPr>
          </a:p>
        </p:txBody>
      </p:sp>
      <p:sp>
        <p:nvSpPr>
          <p:cNvPr id="7" name="标题"/>
          <p:cNvSpPr txBox="1">
            <a:spLocks noGrp="1"/>
          </p:cNvSpPr>
          <p:nvPr>
            <p:ph type="title" idx="1" hasCustomPrompt="1"/>
            <p:custDataLst>
              <p:tags r:id="rId5"/>
            </p:custDataLst>
          </p:nvPr>
        </p:nvSpPr>
        <p:spPr>
          <a:xfrm>
            <a:off x="895826" y="2286749"/>
            <a:ext cx="4140041" cy="1317171"/>
          </a:xfrm>
          <a:prstGeom prst="rect">
            <a:avLst/>
          </a:prstGeom>
          <a:noFill/>
        </p:spPr>
        <p:txBody>
          <a:bodyPr wrap="square" lIns="91440" tIns="45720" rIns="91440" bIns="45720" rtlCol="0" anchor="b" anchorCtr="0">
            <a:normAutofit/>
          </a:bodyPr>
          <a:lstStyle>
            <a:lvl1pPr marL="0" marR="0" lvl="0" algn="l" defTabSz="914400" rtl="0" eaLnBrk="1" fontAlgn="auto" latinLnBrk="0" hangingPunct="1">
              <a:lnSpc>
                <a:spcPct val="100000"/>
              </a:lnSpc>
              <a:buClrTx/>
              <a:buSzTx/>
              <a:buFontTx/>
              <a:buNone/>
              <a:defRPr kumimoji="0" lang="zh-CN" altLang="en-US" sz="6000" b="0" i="0" u="none" strike="noStrike" kern="1200" cap="none" spc="0" normalizeH="0" baseline="0" noProof="1" dirty="0">
                <a:solidFill>
                  <a:schemeClr val="lt1"/>
                </a:solidFill>
                <a:latin typeface="+mj-lt"/>
                <a:ea typeface="+mj-lt"/>
                <a:cs typeface="MiSans" panose="00000500000000000000" pitchFamily="2" charset="-122"/>
                <a:sym typeface="+mn-ea"/>
              </a:defRPr>
            </a:lvl1pPr>
          </a:lstStyle>
          <a:p>
            <a:pPr lvl="0" algn="l">
              <a:buClrTx/>
              <a:buSzTx/>
              <a:buFontTx/>
            </a:pPr>
            <a:r>
              <a:rPr>
                <a:sym typeface="+mn-ea"/>
              </a:rPr>
              <a:t>单击编辑标题</a:t>
            </a:r>
            <a:endParaRPr>
              <a:sym typeface="+mn-ea"/>
            </a:endParaRPr>
          </a:p>
        </p:txBody>
      </p:sp>
      <p:sp>
        <p:nvSpPr>
          <p:cNvPr id="4" name="日期占位符 3"/>
          <p:cNvSpPr>
            <a:spLocks noGrp="1"/>
          </p:cNvSpPr>
          <p:nvPr>
            <p:ph type="dt" sz="half" idx="10"/>
            <p:custDataLst>
              <p:tags r:id="rId6"/>
            </p:custDataLst>
          </p:nvPr>
        </p:nvSpPr>
        <p:spPr>
          <a:xfrm>
            <a:off x="459000" y="5593050"/>
            <a:ext cx="2025000" cy="2376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a:xfrm>
            <a:off x="3087000" y="5593050"/>
            <a:ext cx="2970000" cy="237600"/>
          </a:xfrm>
        </p:spPr>
        <p:txBody>
          <a:bodyPr/>
          <a:lstStyle/>
          <a:p>
            <a:endParaRPr lang="zh-CN" altLang="en-US" dirty="0"/>
          </a:p>
        </p:txBody>
      </p:sp>
      <p:sp>
        <p:nvSpPr>
          <p:cNvPr id="6" name="灯片编号占位符 5"/>
          <p:cNvSpPr>
            <a:spLocks noGrp="1"/>
          </p:cNvSpPr>
          <p:nvPr>
            <p:ph type="sldNum" sz="quarter" idx="12"/>
            <p:custDataLst>
              <p:tags r:id="rId8"/>
            </p:custDataLst>
          </p:nvPr>
        </p:nvSpPr>
        <p:spPr>
          <a:xfrm>
            <a:off x="6658200" y="5593050"/>
            <a:ext cx="2025000" cy="237600"/>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54296" y="1600200"/>
            <a:ext cx="4032504"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atin typeface="+mn-lt"/>
              </a:defRPr>
            </a:lvl1pPr>
          </a:lstStyle>
          <a:p>
            <a:pPr lvl="0"/>
            <a:endParaRPr lang="zh-CN" altLang="en-US"/>
          </a:p>
        </p:txBody>
      </p:sp>
      <p:sp>
        <p:nvSpPr>
          <p:cNvPr id="6" name="页脚占位符 5"/>
          <p:cNvSpPr>
            <a:spLocks noGrp="1"/>
          </p:cNvSpPr>
          <p:nvPr>
            <p:ph type="ftr" sz="quarter" idx="11"/>
          </p:nvPr>
        </p:nvSpPr>
        <p:spPr/>
        <p:txBody>
          <a:bodyPr/>
          <a:lstStyle>
            <a:lvl1pPr>
              <a:defRPr>
                <a:latin typeface="+mn-lt"/>
              </a:defRPr>
            </a:lvl1pPr>
          </a:lstStyle>
          <a:p>
            <a:pPr lvl="0"/>
            <a:endParaRPr lang="zh-CN" altLang="en-US"/>
          </a:p>
        </p:txBody>
      </p:sp>
      <p:sp>
        <p:nvSpPr>
          <p:cNvPr id="7" name="灯片编号占位符 6"/>
          <p:cNvSpPr>
            <a:spLocks noGrp="1"/>
          </p:cNvSpPr>
          <p:nvPr>
            <p:ph type="sldNum" sz="quarter" idx="12"/>
          </p:nvPr>
        </p:nvSpPr>
        <p:spPr/>
        <p:txBody>
          <a:bodyPr/>
          <a:lstStyle>
            <a:lvl1pPr>
              <a:defRPr>
                <a:latin typeface="+mn-lt"/>
              </a:defRPr>
            </a:lvl1pPr>
          </a:lstStyle>
          <a:p>
            <a:pPr lvl="0"/>
            <a:fld id="{9A0DB2DC-4C9A-4742-B13C-FB6460FD3503}" type="slidenum">
              <a:rPr lang="zh-CN" altLang="en-US"/>
            </a:fld>
            <a:endParaRPr lang="zh-CN" altLang="en-US">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atin typeface="+mn-lt"/>
              </a:defRPr>
            </a:lvl1pPr>
          </a:lstStyle>
          <a:p>
            <a:pPr lvl="0"/>
            <a:endParaRPr lang="zh-CN" altLang="en-US"/>
          </a:p>
        </p:txBody>
      </p:sp>
      <p:sp>
        <p:nvSpPr>
          <p:cNvPr id="8" name="页脚占位符 7"/>
          <p:cNvSpPr>
            <a:spLocks noGrp="1"/>
          </p:cNvSpPr>
          <p:nvPr>
            <p:ph type="ftr" sz="quarter" idx="11"/>
          </p:nvPr>
        </p:nvSpPr>
        <p:spPr/>
        <p:txBody>
          <a:bodyPr/>
          <a:lstStyle>
            <a:lvl1pPr>
              <a:defRPr>
                <a:latin typeface="+mn-lt"/>
              </a:defRPr>
            </a:lvl1pPr>
          </a:lstStyle>
          <a:p>
            <a:pPr lvl="0"/>
            <a:endParaRPr lang="zh-CN" altLang="en-US"/>
          </a:p>
        </p:txBody>
      </p:sp>
      <p:sp>
        <p:nvSpPr>
          <p:cNvPr id="9" name="灯片编号占位符 8"/>
          <p:cNvSpPr>
            <a:spLocks noGrp="1"/>
          </p:cNvSpPr>
          <p:nvPr>
            <p:ph type="sldNum" sz="quarter" idx="12"/>
          </p:nvPr>
        </p:nvSpPr>
        <p:spPr/>
        <p:txBody>
          <a:bodyPr/>
          <a:lstStyle>
            <a:lvl1pPr>
              <a:defRPr>
                <a:latin typeface="+mn-lt"/>
              </a:defRPr>
            </a:lvl1pPr>
          </a:lstStyle>
          <a:p>
            <a:pPr lvl="0"/>
            <a:fld id="{9A0DB2DC-4C9A-4742-B13C-FB6460FD3503}" type="slidenum">
              <a:rPr lang="zh-CN" altLang="en-US"/>
            </a:fld>
            <a:endParaRPr lang="zh-CN" altLang="en-US">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atin typeface="+mn-lt"/>
              </a:defRPr>
            </a:lvl1pPr>
          </a:lstStyle>
          <a:p>
            <a:pPr lvl="0"/>
            <a:endParaRPr lang="zh-CN" altLang="en-US"/>
          </a:p>
        </p:txBody>
      </p:sp>
      <p:sp>
        <p:nvSpPr>
          <p:cNvPr id="4" name="页脚占位符 3"/>
          <p:cNvSpPr>
            <a:spLocks noGrp="1"/>
          </p:cNvSpPr>
          <p:nvPr>
            <p:ph type="ftr" sz="quarter" idx="11"/>
          </p:nvPr>
        </p:nvSpPr>
        <p:spPr/>
        <p:txBody>
          <a:bodyPr/>
          <a:lstStyle>
            <a:lvl1pPr>
              <a:defRPr>
                <a:latin typeface="+mn-lt"/>
              </a:defRPr>
            </a:lvl1pPr>
          </a:lstStyle>
          <a:p>
            <a:pPr lvl="0"/>
            <a:endParaRPr lang="zh-CN" altLang="en-US"/>
          </a:p>
        </p:txBody>
      </p:sp>
      <p:sp>
        <p:nvSpPr>
          <p:cNvPr id="5" name="灯片编号占位符 4"/>
          <p:cNvSpPr>
            <a:spLocks noGrp="1"/>
          </p:cNvSpPr>
          <p:nvPr>
            <p:ph type="sldNum" sz="quarter" idx="12"/>
          </p:nvPr>
        </p:nvSpPr>
        <p:spPr/>
        <p:txBody>
          <a:bodyPr/>
          <a:lstStyle>
            <a:lvl1pPr>
              <a:defRPr>
                <a:latin typeface="+mn-lt"/>
              </a:defRPr>
            </a:lvl1pPr>
          </a:lstStyle>
          <a:p>
            <a:pPr lvl="0"/>
            <a:fld id="{9A0DB2DC-4C9A-4742-B13C-FB6460FD3503}" type="slidenum">
              <a:rPr lang="zh-CN" altLang="en-US"/>
            </a:fld>
            <a:endParaRPr lang="zh-CN" altLang="en-US">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mn-lt"/>
              </a:defRPr>
            </a:lvl1pPr>
          </a:lstStyle>
          <a:p>
            <a:pPr lvl="0"/>
            <a:endParaRPr lang="zh-CN" altLang="en-US"/>
          </a:p>
        </p:txBody>
      </p:sp>
      <p:sp>
        <p:nvSpPr>
          <p:cNvPr id="3" name="页脚占位符 2"/>
          <p:cNvSpPr>
            <a:spLocks noGrp="1"/>
          </p:cNvSpPr>
          <p:nvPr>
            <p:ph type="ftr" sz="quarter" idx="11"/>
          </p:nvPr>
        </p:nvSpPr>
        <p:spPr/>
        <p:txBody>
          <a:bodyPr/>
          <a:lstStyle>
            <a:lvl1pPr>
              <a:defRPr>
                <a:latin typeface="+mn-lt"/>
              </a:defRPr>
            </a:lvl1pPr>
          </a:lstStyle>
          <a:p>
            <a:pPr lvl="0"/>
            <a:endParaRPr lang="zh-CN" altLang="en-US"/>
          </a:p>
        </p:txBody>
      </p:sp>
      <p:sp>
        <p:nvSpPr>
          <p:cNvPr id="4" name="灯片编号占位符 3"/>
          <p:cNvSpPr>
            <a:spLocks noGrp="1"/>
          </p:cNvSpPr>
          <p:nvPr>
            <p:ph type="sldNum" sz="quarter" idx="12"/>
          </p:nvPr>
        </p:nvSpPr>
        <p:spPr/>
        <p:txBody>
          <a:bodyPr/>
          <a:lstStyle>
            <a:lvl1pPr>
              <a:defRPr>
                <a:latin typeface="+mn-lt"/>
              </a:defRPr>
            </a:lvl1pPr>
          </a:lstStyle>
          <a:p>
            <a:pPr lvl="0"/>
            <a:fld id="{9A0DB2DC-4C9A-4742-B13C-FB6460FD3503}" type="slidenum">
              <a:rPr lang="zh-CN" altLang="en-US"/>
            </a:fld>
            <a:endParaRPr lang="zh-CN" altLang="en-US">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atin typeface="+mn-lt"/>
              </a:defRPr>
            </a:lvl1pPr>
          </a:lstStyle>
          <a:p>
            <a:pPr lvl="0"/>
            <a:endParaRPr lang="zh-CN" altLang="en-US"/>
          </a:p>
        </p:txBody>
      </p:sp>
      <p:sp>
        <p:nvSpPr>
          <p:cNvPr id="6" name="页脚占位符 5"/>
          <p:cNvSpPr>
            <a:spLocks noGrp="1"/>
          </p:cNvSpPr>
          <p:nvPr>
            <p:ph type="ftr" sz="quarter" idx="11"/>
          </p:nvPr>
        </p:nvSpPr>
        <p:spPr/>
        <p:txBody>
          <a:bodyPr/>
          <a:lstStyle>
            <a:lvl1pPr>
              <a:defRPr>
                <a:latin typeface="+mn-lt"/>
              </a:defRPr>
            </a:lvl1pPr>
          </a:lstStyle>
          <a:p>
            <a:pPr lvl="0"/>
            <a:endParaRPr lang="zh-CN" altLang="en-US"/>
          </a:p>
        </p:txBody>
      </p:sp>
      <p:sp>
        <p:nvSpPr>
          <p:cNvPr id="7" name="灯片编号占位符 6"/>
          <p:cNvSpPr>
            <a:spLocks noGrp="1"/>
          </p:cNvSpPr>
          <p:nvPr>
            <p:ph type="sldNum" sz="quarter" idx="12"/>
          </p:nvPr>
        </p:nvSpPr>
        <p:spPr/>
        <p:txBody>
          <a:bodyPr/>
          <a:lstStyle>
            <a:lvl1pPr>
              <a:defRPr>
                <a:latin typeface="+mn-lt"/>
              </a:defRPr>
            </a:lvl1pPr>
          </a:lstStyle>
          <a:p>
            <a:pPr lvl="0"/>
            <a:fld id="{9A0DB2DC-4C9A-4742-B13C-FB6460FD3503}" type="slidenum">
              <a:rPr lang="zh-CN" altLang="en-US"/>
            </a:fld>
            <a:endParaRPr lang="zh-CN" altLang="en-US">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atin typeface="+mn-lt"/>
              </a:defRPr>
            </a:lvl1pPr>
          </a:lstStyle>
          <a:p>
            <a:pPr lvl="0"/>
            <a:endParaRPr lang="zh-CN" altLang="en-US"/>
          </a:p>
        </p:txBody>
      </p:sp>
      <p:sp>
        <p:nvSpPr>
          <p:cNvPr id="6" name="页脚占位符 5"/>
          <p:cNvSpPr>
            <a:spLocks noGrp="1"/>
          </p:cNvSpPr>
          <p:nvPr>
            <p:ph type="ftr" sz="quarter" idx="11"/>
          </p:nvPr>
        </p:nvSpPr>
        <p:spPr/>
        <p:txBody>
          <a:bodyPr/>
          <a:lstStyle>
            <a:lvl1pPr>
              <a:defRPr>
                <a:latin typeface="+mn-lt"/>
              </a:defRPr>
            </a:lvl1pPr>
          </a:lstStyle>
          <a:p>
            <a:pPr lvl="0"/>
            <a:endParaRPr lang="zh-CN" altLang="en-US"/>
          </a:p>
        </p:txBody>
      </p:sp>
      <p:sp>
        <p:nvSpPr>
          <p:cNvPr id="7" name="灯片编号占位符 6"/>
          <p:cNvSpPr>
            <a:spLocks noGrp="1"/>
          </p:cNvSpPr>
          <p:nvPr>
            <p:ph type="sldNum" sz="quarter" idx="12"/>
          </p:nvPr>
        </p:nvSpPr>
        <p:spPr/>
        <p:txBody>
          <a:bodyPr/>
          <a:lstStyle>
            <a:lvl1pPr>
              <a:defRPr>
                <a:latin typeface="+mn-lt"/>
              </a:defRPr>
            </a:lvl1pPr>
          </a:lstStyle>
          <a:p>
            <a:pPr lvl="0"/>
            <a:fld id="{9A0DB2DC-4C9A-4742-B13C-FB6460FD3503}" type="slidenum">
              <a:rPr lang="zh-CN" altLang="en-US"/>
            </a:fld>
            <a:endParaRPr lang="zh-CN" altLang="en-US">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0" Type="http://schemas.openxmlformats.org/officeDocument/2006/relationships/theme" Target="../theme/theme2.xml"/><Relationship Id="rId2" Type="http://schemas.openxmlformats.org/officeDocument/2006/relationships/slideLayout" Target="../slideLayouts/slideLayout13.xml"/><Relationship Id="rId19" Type="http://schemas.openxmlformats.org/officeDocument/2006/relationships/tags" Target="../tags/tag77.xml"/><Relationship Id="rId18" Type="http://schemas.openxmlformats.org/officeDocument/2006/relationships/tags" Target="../tags/tag76.xml"/><Relationship Id="rId17" Type="http://schemas.openxmlformats.org/officeDocument/2006/relationships/tags" Target="../tags/tag75.xml"/><Relationship Id="rId16" Type="http://schemas.openxmlformats.org/officeDocument/2006/relationships/tags" Target="../tags/tag74.xml"/><Relationship Id="rId15" Type="http://schemas.openxmlformats.org/officeDocument/2006/relationships/tags" Target="../tags/tag73.xml"/><Relationship Id="rId14" Type="http://schemas.openxmlformats.org/officeDocument/2006/relationships/tags" Target="../tags/tag72.xml"/><Relationship Id="rId13" Type="http://schemas.openxmlformats.org/officeDocument/2006/relationships/tags" Target="../tags/tag71.xml"/><Relationship Id="rId12" Type="http://schemas.openxmlformats.org/officeDocument/2006/relationships/tags" Target="../tags/tag70.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0" Type="http://schemas.openxmlformats.org/officeDocument/2006/relationships/theme" Target="../theme/theme3.xml"/><Relationship Id="rId2" Type="http://schemas.openxmlformats.org/officeDocument/2006/relationships/slideLayout" Target="../slideLayouts/slideLayout24.xml"/><Relationship Id="rId19" Type="http://schemas.openxmlformats.org/officeDocument/2006/relationships/tags" Target="../tags/tag154.xml"/><Relationship Id="rId18" Type="http://schemas.openxmlformats.org/officeDocument/2006/relationships/tags" Target="../tags/tag153.xml"/><Relationship Id="rId17" Type="http://schemas.openxmlformats.org/officeDocument/2006/relationships/tags" Target="../tags/tag152.xml"/><Relationship Id="rId16" Type="http://schemas.openxmlformats.org/officeDocument/2006/relationships/tags" Target="../tags/tag151.xml"/><Relationship Id="rId15" Type="http://schemas.openxmlformats.org/officeDocument/2006/relationships/tags" Target="../tags/tag150.xml"/><Relationship Id="rId14" Type="http://schemas.openxmlformats.org/officeDocument/2006/relationships/tags" Target="../tags/tag149.xml"/><Relationship Id="rId13" Type="http://schemas.openxmlformats.org/officeDocument/2006/relationships/tags" Target="../tags/tag148.xml"/><Relationship Id="rId12" Type="http://schemas.openxmlformats.org/officeDocument/2006/relationships/tags" Target="../tags/tag147.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100000"/>
          </a:schemeClr>
        </a:solidFill>
        <a:effectLst/>
      </p:bgPr>
    </p:bg>
    <p:spTree>
      <p:nvGrpSpPr>
        <p:cNvPr id="1" name=""/>
        <p:cNvGrpSpPr/>
        <p:nvPr/>
      </p:nvGrpSpPr>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atin typeface="+mn-lt"/>
                <a:ea typeface="+mn-ea"/>
              </a:defRPr>
            </a:lvl1pPr>
          </a:lstStyle>
          <a:p>
            <a:pPr lvl="0"/>
            <a:endParaRPr lang="zh-CN" altLang="en-US"/>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atin typeface="+mn-lt"/>
                <a:ea typeface="+mn-ea"/>
              </a:defRPr>
            </a:lvl1pPr>
          </a:lstStyle>
          <a:p>
            <a:pPr lvl="0"/>
            <a:endParaRPr lang="zh-CN" altLang="en-US"/>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atin typeface="+mn-lt"/>
                <a:ea typeface="+mn-ea"/>
              </a:defRPr>
            </a:lvl1pPr>
          </a:lstStyle>
          <a:p>
            <a:pPr lvl="0"/>
            <a:fld id="{9A0DB2DC-4C9A-4742-B13C-FB6460FD3503}" type="slidenum">
              <a:rPr lang="zh-CN" altLang="en-US"/>
            </a:fld>
            <a:endParaRPr lang="zh-CN" altLang="en-US">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矩形 1"/>
          <p:cNvSpPr/>
          <p:nvPr userDrawn="1">
            <p:custDataLst>
              <p:tags r:id="rId12"/>
            </p:custDataLst>
          </p:nvPr>
        </p:nvSpPr>
        <p:spPr>
          <a:xfrm>
            <a:off x="0" y="857250"/>
            <a:ext cx="9144000" cy="5143500"/>
          </a:xfrm>
          <a:prstGeom prst="rect">
            <a:avLst/>
          </a:prstGeom>
          <a:gradFill>
            <a:gsLst>
              <a:gs pos="0">
                <a:schemeClr val="bg2"/>
              </a:gs>
              <a:gs pos="90000">
                <a:schemeClr val="bg1"/>
              </a:gs>
            </a:gsLst>
            <a:lin ang="4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0000"/>
              </a:solidFill>
            </a:endParaRPr>
          </a:p>
        </p:txBody>
      </p:sp>
      <p:sp>
        <p:nvSpPr>
          <p:cNvPr id="8" name="日期占位符 7"/>
          <p:cNvSpPr>
            <a:spLocks noGrp="1"/>
          </p:cNvSpPr>
          <p:nvPr>
            <p:ph type="dt" sz="half" idx="10"/>
            <p:custDataLst>
              <p:tags r:id="rId13"/>
            </p:custDataLst>
          </p:nvPr>
        </p:nvSpPr>
        <p:spPr>
          <a:xfrm>
            <a:off x="459000" y="5593050"/>
            <a:ext cx="2025000" cy="237600"/>
          </a:xfrm>
        </p:spPr>
        <p:txBody>
          <a:bodyPr/>
          <a:lstStyle/>
          <a:p>
            <a:fld id="{760FBDFE-C587-4B4C-A407-44438C67B59E}" type="datetimeFigureOut">
              <a:rPr lang="zh-CN" altLang="en-US" smtClean="0"/>
            </a:fld>
            <a:endParaRPr lang="zh-CN" altLang="en-US"/>
          </a:p>
        </p:txBody>
      </p:sp>
      <p:sp>
        <p:nvSpPr>
          <p:cNvPr id="9" name="页脚占位符 8"/>
          <p:cNvSpPr>
            <a:spLocks noGrp="1"/>
          </p:cNvSpPr>
          <p:nvPr>
            <p:ph type="ftr" sz="quarter" idx="11"/>
            <p:custDataLst>
              <p:tags r:id="rId14"/>
            </p:custDataLst>
          </p:nvPr>
        </p:nvSpPr>
        <p:spPr>
          <a:xfrm>
            <a:off x="3087000" y="5593050"/>
            <a:ext cx="2970000" cy="237600"/>
          </a:xfrm>
        </p:spPr>
        <p:txBody>
          <a:bodyPr/>
          <a:lstStyle/>
          <a:p>
            <a:endParaRPr lang="zh-CN" altLang="en-US" dirty="0"/>
          </a:p>
        </p:txBody>
      </p:sp>
      <p:sp>
        <p:nvSpPr>
          <p:cNvPr id="10" name="灯片编号占位符 9"/>
          <p:cNvSpPr>
            <a:spLocks noGrp="1"/>
          </p:cNvSpPr>
          <p:nvPr>
            <p:ph type="sldNum" sz="quarter" idx="12"/>
            <p:custDataLst>
              <p:tags r:id="rId15"/>
            </p:custDataLst>
          </p:nvPr>
        </p:nvSpPr>
        <p:spPr>
          <a:xfrm>
            <a:off x="6658200" y="5593050"/>
            <a:ext cx="2025000" cy="237600"/>
          </a:xfrm>
        </p:spPr>
        <p:txBody>
          <a:bodyPr/>
          <a:lstStyle/>
          <a:p>
            <a:fld id="{49AE70B2-8BF9-45C0-BB95-33D1B9D3A854}" type="slidenum">
              <a:rPr lang="zh-CN" altLang="en-US" smtClean="0"/>
            </a:fld>
            <a:endParaRPr lang="zh-CN" altLang="en-US" dirty="0"/>
          </a:p>
        </p:txBody>
      </p:sp>
      <p:sp>
        <p:nvSpPr>
          <p:cNvPr id="3" name="标题占位符 2"/>
          <p:cNvSpPr>
            <a:spLocks noGrp="1"/>
          </p:cNvSpPr>
          <p:nvPr>
            <p:ph type="title"/>
            <p:custDataLst>
              <p:tags r:id="rId16"/>
            </p:custDataLst>
          </p:nvPr>
        </p:nvSpPr>
        <p:spPr>
          <a:xfrm>
            <a:off x="274320" y="1131094"/>
            <a:ext cx="8241030" cy="584597"/>
          </a:xfrm>
          <a:prstGeom prst="rect">
            <a:avLst/>
          </a:prstGeom>
          <a:noFill/>
          <a:ln>
            <a:noFill/>
            <a:prstDash val="sysDash"/>
          </a:ln>
        </p:spPr>
        <p:txBody>
          <a:bodyPr vert="horz" wrap="square" lIns="91440" tIns="45720" rIns="91440" bIns="45720" rtlCol="0" anchor="ctr">
            <a:normAutofit/>
          </a:bodyPr>
          <a:lstStyle/>
          <a:p>
            <a:pPr marL="0" marR="0" lvl="0" algn="ctr">
              <a:buClrTx/>
              <a:buSzTx/>
              <a:buFontTx/>
            </a:pPr>
            <a:r>
              <a:rPr lang="zh-CN" altLang="en-US" dirty="0"/>
              <a:t>单击此处编辑母版标题样式</a:t>
            </a:r>
            <a:endParaRPr lang="zh-CN" altLang="en-US" dirty="0"/>
          </a:p>
        </p:txBody>
      </p:sp>
      <p:sp>
        <p:nvSpPr>
          <p:cNvPr id="4" name="文本占位符 3"/>
          <p:cNvSpPr>
            <a:spLocks noGrp="1"/>
          </p:cNvSpPr>
          <p:nvPr>
            <p:ph type="body" idx="1"/>
            <p:custDataLst>
              <p:tags r:id="rId17"/>
            </p:custDataLst>
          </p:nvPr>
        </p:nvSpPr>
        <p:spPr>
          <a:xfrm>
            <a:off x="274320" y="1797248"/>
            <a:ext cx="8241030" cy="3625702"/>
          </a:xfrm>
          <a:prstGeom prst="rect">
            <a:avLst/>
          </a:prstGeom>
          <a:ln>
            <a:noFill/>
            <a:prstDash val="sysDash"/>
          </a:ln>
        </p:spPr>
        <p:txBody>
          <a:bodyPr vert="horz" lIns="90000" tIns="46800" rIns="90000" bIns="46800" rtlCol="0">
            <a:normAutofit/>
          </a:bodyPr>
          <a:lstStyle/>
          <a:p>
            <a:pPr marR="0" lvl="0">
              <a:spcBef>
                <a:spcPts val="1200"/>
              </a:spcBef>
              <a:spcAft>
                <a:spcPts val="0"/>
              </a:spcAft>
              <a:buClr>
                <a:schemeClr val="tx1"/>
              </a:buClr>
              <a:buSzTx/>
            </a:pPr>
            <a:r>
              <a:rPr lang="zh-CN" altLang="en-US" dirty="0"/>
              <a:t>单击此处编辑母版文本样式</a:t>
            </a:r>
            <a:endParaRPr lang="zh-CN" altLang="en-US" dirty="0"/>
          </a:p>
          <a:p>
            <a:pPr marR="0" lvl="1">
              <a:tabLst>
                <a:tab pos="1609725" algn="l"/>
              </a:tabLst>
            </a:pPr>
            <a:r>
              <a:rPr lang="zh-CN" altLang="en-US" dirty="0"/>
              <a:t>二级</a:t>
            </a:r>
            <a:endParaRPr lang="zh-CN" altLang="en-US" dirty="0"/>
          </a:p>
          <a:p>
            <a:pPr marR="0" lvl="2"/>
            <a:r>
              <a:rPr lang="zh-CN" altLang="en-US" dirty="0"/>
              <a:t>三级</a:t>
            </a:r>
            <a:endParaRPr lang="zh-CN" altLang="en-US" dirty="0"/>
          </a:p>
          <a:p>
            <a:pPr marR="0" lvl="3"/>
            <a:r>
              <a:rPr lang="zh-CN" altLang="en-US" dirty="0"/>
              <a:t>四级</a:t>
            </a:r>
            <a:endParaRPr lang="zh-CN" altLang="en-US" dirty="0"/>
          </a:p>
          <a:p>
            <a:pPr marR="0" lvl="4"/>
            <a:r>
              <a:rPr lang="zh-CN" altLang="en-US" dirty="0"/>
              <a:t>五级</a:t>
            </a:r>
            <a:endParaRPr lang="zh-CN" altLang="en-US" dirty="0"/>
          </a:p>
        </p:txBody>
      </p:sp>
      <p:sp>
        <p:nvSpPr>
          <p:cNvPr id="5" name="KSO_TEMPLATE" hidden="1"/>
          <p:cNvSpPr/>
          <p:nvPr userDrawn="1">
            <p:custDataLst>
              <p:tags r:id="rId18"/>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Tree>
    <p:custDataLst>
      <p:tags r:id="rId19"/>
    </p:custData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fontAlgn="auto" latinLnBrk="0" hangingPunct="1">
        <a:lnSpc>
          <a:spcPct val="100000"/>
        </a:lnSpc>
        <a:spcBef>
          <a:spcPct val="0"/>
        </a:spcBef>
        <a:buNone/>
        <a:defRPr kumimoji="0" lang="zh-CN" altLang="en-US" sz="2700" b="0" i="0" u="none" strike="noStrike" kern="1200" cap="none" spc="300" normalizeH="0" baseline="0" dirty="0" smtClean="0">
          <a:ln>
            <a:noFill/>
            <a:prstDash val="sysDot"/>
          </a:ln>
          <a:solidFill>
            <a:schemeClr val="tx1"/>
          </a:solidFill>
          <a:uFillTx/>
          <a:latin typeface="+mj-ea"/>
          <a:ea typeface="+mj-ea"/>
          <a:cs typeface="MiSans" panose="00000500000000000000" pitchFamily="2" charset="-122"/>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kumimoji="0" lang="zh-CN" altLang="en-US" sz="1350" b="0" i="0" u="none" strike="noStrike" kern="1200" cap="none" spc="150" normalizeH="0" baseline="0" dirty="0">
          <a:ln>
            <a:noFill/>
            <a:prstDash val="sysDot"/>
          </a:ln>
          <a:solidFill>
            <a:schemeClr val="tx1"/>
          </a:solidFill>
          <a:uFillTx/>
          <a:latin typeface="+mn-lt"/>
          <a:ea typeface="+mn-lt"/>
          <a:cs typeface="MiSans" panose="00000500000000000000" pitchFamily="2" charset="-122"/>
        </a:defRPr>
      </a:lvl1pPr>
      <a:lvl2pPr marL="514350" indent="-171450" algn="l" defTabSz="685800" rtl="0" eaLnBrk="1" fontAlgn="auto" latinLnBrk="0" hangingPunct="1">
        <a:lnSpc>
          <a:spcPct val="120000"/>
        </a:lnSpc>
        <a:spcBef>
          <a:spcPts val="0"/>
        </a:spcBef>
        <a:spcAft>
          <a:spcPts val="600"/>
        </a:spcAft>
        <a:buFont typeface="Arial" panose="020B0604020202020204" pitchFamily="34" charset="0"/>
        <a:buChar char="●"/>
        <a:tabLst>
          <a:tab pos="1207135" algn="l"/>
          <a:tab pos="1207135" algn="l"/>
          <a:tab pos="1207135" algn="l"/>
          <a:tab pos="1207135" algn="l"/>
        </a:tabLst>
        <a:defRPr kumimoji="0" lang="zh-CN" altLang="en-US" sz="1200" b="0" i="0" u="none" strike="noStrike" kern="1200" cap="none" spc="150" normalizeH="0" baseline="0" dirty="0">
          <a:solidFill>
            <a:schemeClr val="tx1"/>
          </a:solidFill>
          <a:uFillTx/>
          <a:latin typeface="Arial" panose="020B0604020202020204" pitchFamily="34" charset="0"/>
          <a:ea typeface="微软雅黑" panose="020B0503020204020204" charset="-122"/>
          <a:cs typeface="MiSans" panose="00000500000000000000" pitchFamily="2" charset="-122"/>
        </a:defRPr>
      </a:lvl2pPr>
      <a:lvl3pPr marL="857250" indent="-171450" algn="l" defTabSz="685800" rtl="0" eaLnBrk="1" fontAlgn="auto" latinLnBrk="0" hangingPunct="1">
        <a:lnSpc>
          <a:spcPct val="120000"/>
        </a:lnSpc>
        <a:spcBef>
          <a:spcPts val="0"/>
        </a:spcBef>
        <a:spcAft>
          <a:spcPts val="600"/>
        </a:spcAft>
        <a:buFont typeface="Arial" panose="020B0604020202020204" pitchFamily="34" charset="0"/>
        <a:buChar char="●"/>
        <a:defRPr kumimoji="0" lang="zh-CN" altLang="en-US" sz="1200" b="0" i="0" u="none" strike="noStrike" kern="1200" cap="none" spc="150" normalizeH="0" baseline="0" dirty="0">
          <a:solidFill>
            <a:schemeClr val="tx1"/>
          </a:solidFill>
          <a:uFillTx/>
          <a:latin typeface="Arial" panose="020B0604020202020204" pitchFamily="34" charset="0"/>
          <a:ea typeface="微软雅黑" panose="020B0503020204020204" charset="-122"/>
          <a:cs typeface="MiSans" panose="00000500000000000000" pitchFamily="2" charset="-122"/>
        </a:defRPr>
      </a:lvl3pPr>
      <a:lvl4pPr marL="1200150" indent="-171450" algn="l" defTabSz="685800" rtl="0" eaLnBrk="1" fontAlgn="auto" latinLnBrk="0" hangingPunct="1">
        <a:lnSpc>
          <a:spcPct val="120000"/>
        </a:lnSpc>
        <a:spcBef>
          <a:spcPts val="0"/>
        </a:spcBef>
        <a:spcAft>
          <a:spcPts val="300"/>
        </a:spcAft>
        <a:buFont typeface="Wingdings" panose="05000000000000000000" charset="0"/>
        <a:buChar char=""/>
        <a:defRPr kumimoji="0" lang="zh-CN" altLang="en-US" sz="1050" b="0" i="0" u="none" strike="noStrike" kern="1200" cap="none" spc="150" normalizeH="0" baseline="0" dirty="0">
          <a:solidFill>
            <a:schemeClr val="tx1"/>
          </a:solidFill>
          <a:uFillTx/>
          <a:latin typeface="Arial" panose="020B0604020202020204" pitchFamily="34" charset="0"/>
          <a:ea typeface="微软雅黑" panose="020B0503020204020204" charset="-122"/>
          <a:cs typeface="MiSans" panose="00000500000000000000" pitchFamily="2" charset="-122"/>
        </a:defRPr>
      </a:lvl4pPr>
      <a:lvl5pPr marL="1543050" indent="-171450" algn="l" defTabSz="685800" rtl="0" eaLnBrk="1" fontAlgn="auto" latinLnBrk="0" hangingPunct="1">
        <a:lnSpc>
          <a:spcPct val="120000"/>
        </a:lnSpc>
        <a:spcBef>
          <a:spcPts val="0"/>
        </a:spcBef>
        <a:spcAft>
          <a:spcPts val="300"/>
        </a:spcAft>
        <a:buFont typeface="Arial" panose="020B0604020202020204" pitchFamily="34" charset="0"/>
        <a:buChar char="•"/>
        <a:defRPr kumimoji="0" lang="zh-CN" altLang="en-US" sz="1050" b="0" i="0" u="none" strike="noStrike" kern="1200" cap="none" spc="150" normalizeH="0" baseline="0" dirty="0">
          <a:solidFill>
            <a:schemeClr val="tx1"/>
          </a:solidFill>
          <a:uFillTx/>
          <a:latin typeface="Arial" panose="020B0604020202020204" pitchFamily="34" charset="0"/>
          <a:ea typeface="微软雅黑" panose="020B0503020204020204" charset="-122"/>
          <a:cs typeface="MiSans" panose="00000500000000000000" pitchFamily="2" charset="-122"/>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矩形 1"/>
          <p:cNvSpPr/>
          <p:nvPr userDrawn="1">
            <p:custDataLst>
              <p:tags r:id="rId12"/>
            </p:custDataLst>
          </p:nvPr>
        </p:nvSpPr>
        <p:spPr>
          <a:xfrm>
            <a:off x="0" y="857250"/>
            <a:ext cx="9144000" cy="5143500"/>
          </a:xfrm>
          <a:prstGeom prst="rect">
            <a:avLst/>
          </a:prstGeom>
          <a:gradFill>
            <a:gsLst>
              <a:gs pos="0">
                <a:schemeClr val="bg2"/>
              </a:gs>
              <a:gs pos="90000">
                <a:schemeClr val="bg1"/>
              </a:gs>
            </a:gsLst>
            <a:lin ang="4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FF0000"/>
              </a:solidFill>
            </a:endParaRPr>
          </a:p>
        </p:txBody>
      </p:sp>
      <p:sp>
        <p:nvSpPr>
          <p:cNvPr id="8" name="日期占位符 7"/>
          <p:cNvSpPr>
            <a:spLocks noGrp="1"/>
          </p:cNvSpPr>
          <p:nvPr>
            <p:ph type="dt" sz="half" idx="10"/>
            <p:custDataLst>
              <p:tags r:id="rId13"/>
            </p:custDataLst>
          </p:nvPr>
        </p:nvSpPr>
        <p:spPr>
          <a:xfrm>
            <a:off x="459000" y="5593050"/>
            <a:ext cx="2025000" cy="237600"/>
          </a:xfrm>
        </p:spPr>
        <p:txBody>
          <a:bodyPr/>
          <a:lstStyle/>
          <a:p>
            <a:fld id="{760FBDFE-C587-4B4C-A407-44438C67B59E}" type="datetimeFigureOut">
              <a:rPr lang="zh-CN" altLang="en-US" smtClean="0"/>
            </a:fld>
            <a:endParaRPr lang="zh-CN" altLang="en-US"/>
          </a:p>
        </p:txBody>
      </p:sp>
      <p:sp>
        <p:nvSpPr>
          <p:cNvPr id="9" name="页脚占位符 8"/>
          <p:cNvSpPr>
            <a:spLocks noGrp="1"/>
          </p:cNvSpPr>
          <p:nvPr>
            <p:ph type="ftr" sz="quarter" idx="11"/>
            <p:custDataLst>
              <p:tags r:id="rId14"/>
            </p:custDataLst>
          </p:nvPr>
        </p:nvSpPr>
        <p:spPr>
          <a:xfrm>
            <a:off x="3087000" y="5593050"/>
            <a:ext cx="2970000" cy="237600"/>
          </a:xfrm>
        </p:spPr>
        <p:txBody>
          <a:bodyPr/>
          <a:lstStyle/>
          <a:p>
            <a:endParaRPr lang="zh-CN" altLang="en-US" dirty="0"/>
          </a:p>
        </p:txBody>
      </p:sp>
      <p:sp>
        <p:nvSpPr>
          <p:cNvPr id="10" name="灯片编号占位符 9"/>
          <p:cNvSpPr>
            <a:spLocks noGrp="1"/>
          </p:cNvSpPr>
          <p:nvPr>
            <p:ph type="sldNum" sz="quarter" idx="12"/>
            <p:custDataLst>
              <p:tags r:id="rId15"/>
            </p:custDataLst>
          </p:nvPr>
        </p:nvSpPr>
        <p:spPr>
          <a:xfrm>
            <a:off x="6658200" y="5593050"/>
            <a:ext cx="2025000" cy="237600"/>
          </a:xfrm>
        </p:spPr>
        <p:txBody>
          <a:bodyPr/>
          <a:lstStyle/>
          <a:p>
            <a:fld id="{49AE70B2-8BF9-45C0-BB95-33D1B9D3A854}" type="slidenum">
              <a:rPr lang="zh-CN" altLang="en-US" smtClean="0"/>
            </a:fld>
            <a:endParaRPr lang="zh-CN" altLang="en-US" dirty="0"/>
          </a:p>
        </p:txBody>
      </p:sp>
      <p:sp>
        <p:nvSpPr>
          <p:cNvPr id="3" name="标题占位符 2"/>
          <p:cNvSpPr>
            <a:spLocks noGrp="1"/>
          </p:cNvSpPr>
          <p:nvPr>
            <p:ph type="title"/>
            <p:custDataLst>
              <p:tags r:id="rId16"/>
            </p:custDataLst>
          </p:nvPr>
        </p:nvSpPr>
        <p:spPr>
          <a:xfrm>
            <a:off x="274320" y="1131094"/>
            <a:ext cx="8241030" cy="584597"/>
          </a:xfrm>
          <a:prstGeom prst="rect">
            <a:avLst/>
          </a:prstGeom>
          <a:noFill/>
          <a:ln>
            <a:noFill/>
            <a:prstDash val="sysDash"/>
          </a:ln>
        </p:spPr>
        <p:txBody>
          <a:bodyPr vert="horz" wrap="square" lIns="91440" tIns="45720" rIns="91440" bIns="45720" rtlCol="0" anchor="ctr">
            <a:normAutofit/>
          </a:bodyPr>
          <a:lstStyle/>
          <a:p>
            <a:pPr marL="0" marR="0" lvl="0" algn="ctr">
              <a:buClrTx/>
              <a:buSzTx/>
              <a:buFontTx/>
            </a:pPr>
            <a:r>
              <a:rPr lang="zh-CN" altLang="en-US" dirty="0"/>
              <a:t>单击此处编辑母版标题样式</a:t>
            </a:r>
            <a:endParaRPr lang="zh-CN" altLang="en-US" dirty="0"/>
          </a:p>
        </p:txBody>
      </p:sp>
      <p:sp>
        <p:nvSpPr>
          <p:cNvPr id="4" name="文本占位符 3"/>
          <p:cNvSpPr>
            <a:spLocks noGrp="1"/>
          </p:cNvSpPr>
          <p:nvPr>
            <p:ph type="body" idx="1"/>
            <p:custDataLst>
              <p:tags r:id="rId17"/>
            </p:custDataLst>
          </p:nvPr>
        </p:nvSpPr>
        <p:spPr>
          <a:xfrm>
            <a:off x="274320" y="1797248"/>
            <a:ext cx="8241030" cy="3625702"/>
          </a:xfrm>
          <a:prstGeom prst="rect">
            <a:avLst/>
          </a:prstGeom>
          <a:ln>
            <a:noFill/>
            <a:prstDash val="sysDash"/>
          </a:ln>
        </p:spPr>
        <p:txBody>
          <a:bodyPr vert="horz" lIns="90000" tIns="46800" rIns="90000" bIns="46800" rtlCol="0">
            <a:normAutofit/>
          </a:bodyPr>
          <a:lstStyle/>
          <a:p>
            <a:pPr marR="0" lvl="0">
              <a:spcBef>
                <a:spcPts val="1200"/>
              </a:spcBef>
              <a:spcAft>
                <a:spcPts val="0"/>
              </a:spcAft>
              <a:buClr>
                <a:schemeClr val="tx1"/>
              </a:buClr>
              <a:buSzTx/>
            </a:pPr>
            <a:r>
              <a:rPr lang="zh-CN" altLang="en-US" dirty="0"/>
              <a:t>单击此处编辑母版文本样式</a:t>
            </a:r>
            <a:endParaRPr lang="zh-CN" altLang="en-US" dirty="0"/>
          </a:p>
          <a:p>
            <a:pPr marR="0" lvl="1">
              <a:tabLst>
                <a:tab pos="1609725" algn="l"/>
              </a:tabLst>
            </a:pPr>
            <a:r>
              <a:rPr lang="zh-CN" altLang="en-US" dirty="0"/>
              <a:t>二级</a:t>
            </a:r>
            <a:endParaRPr lang="zh-CN" altLang="en-US" dirty="0"/>
          </a:p>
          <a:p>
            <a:pPr marR="0" lvl="2"/>
            <a:r>
              <a:rPr lang="zh-CN" altLang="en-US" dirty="0"/>
              <a:t>三级</a:t>
            </a:r>
            <a:endParaRPr lang="zh-CN" altLang="en-US" dirty="0"/>
          </a:p>
          <a:p>
            <a:pPr marR="0" lvl="3"/>
            <a:r>
              <a:rPr lang="zh-CN" altLang="en-US" dirty="0"/>
              <a:t>四级</a:t>
            </a:r>
            <a:endParaRPr lang="zh-CN" altLang="en-US" dirty="0"/>
          </a:p>
          <a:p>
            <a:pPr marR="0" lvl="4"/>
            <a:r>
              <a:rPr lang="zh-CN" altLang="en-US" dirty="0"/>
              <a:t>五级</a:t>
            </a:r>
            <a:endParaRPr lang="zh-CN" altLang="en-US" dirty="0"/>
          </a:p>
        </p:txBody>
      </p:sp>
      <p:sp>
        <p:nvSpPr>
          <p:cNvPr id="5" name="KSO_TEMPLATE" hidden="1"/>
          <p:cNvSpPr/>
          <p:nvPr userDrawn="1">
            <p:custDataLst>
              <p:tags r:id="rId18"/>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Tree>
    <p:custDataLst>
      <p:tags r:id="rId19"/>
    </p:custData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fontAlgn="auto" latinLnBrk="0" hangingPunct="1">
        <a:lnSpc>
          <a:spcPct val="100000"/>
        </a:lnSpc>
        <a:spcBef>
          <a:spcPct val="0"/>
        </a:spcBef>
        <a:buNone/>
        <a:defRPr kumimoji="0" lang="zh-CN" altLang="en-US" sz="3600" b="0" i="0" u="none" strike="noStrike" kern="1200" cap="none" spc="300" normalizeH="0" baseline="0" dirty="0" smtClean="0">
          <a:ln>
            <a:noFill/>
            <a:prstDash val="sysDot"/>
          </a:ln>
          <a:solidFill>
            <a:schemeClr val="tx1"/>
          </a:solidFill>
          <a:uFillTx/>
          <a:latin typeface="+mj-ea"/>
          <a:ea typeface="+mj-ea"/>
          <a:cs typeface="MiSans" panose="00000500000000000000" pitchFamily="2" charset="-122"/>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dirty="0">
          <a:ln>
            <a:noFill/>
            <a:prstDash val="sysDot"/>
          </a:ln>
          <a:solidFill>
            <a:schemeClr val="tx1"/>
          </a:solidFill>
          <a:uFillTx/>
          <a:latin typeface="+mn-lt"/>
          <a:ea typeface="+mn-lt"/>
          <a:cs typeface="MiSans" panose="00000500000000000000" pitchFamily="2" charset="-122"/>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kumimoji="0" lang="zh-CN" altLang="en-US" sz="1600" b="0" i="0" u="none" strike="noStrike" kern="1200" cap="none" spc="150" normalizeH="0" baseline="0" dirty="0">
          <a:solidFill>
            <a:schemeClr val="tx1"/>
          </a:solidFill>
          <a:uFillTx/>
          <a:latin typeface="Arial" panose="020B0604020202020204" pitchFamily="34" charset="0"/>
          <a:ea typeface="微软雅黑" panose="020B0503020204020204" charset="-122"/>
          <a:cs typeface="MiSans" panose="00000500000000000000" pitchFamily="2" charset="-122"/>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dirty="0">
          <a:solidFill>
            <a:schemeClr val="tx1"/>
          </a:solidFill>
          <a:uFillTx/>
          <a:latin typeface="Arial" panose="020B0604020202020204" pitchFamily="34" charset="0"/>
          <a:ea typeface="微软雅黑" panose="020B0503020204020204" charset="-122"/>
          <a:cs typeface="MiSans" panose="00000500000000000000" pitchFamily="2" charset="-122"/>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dirty="0">
          <a:solidFill>
            <a:schemeClr val="tx1"/>
          </a:solidFill>
          <a:uFillTx/>
          <a:latin typeface="Arial" panose="020B0604020202020204" pitchFamily="34" charset="0"/>
          <a:ea typeface="微软雅黑" panose="020B0503020204020204" charset="-122"/>
          <a:cs typeface="MiSans" panose="00000500000000000000" pitchFamily="2" charset="-122"/>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dirty="0">
          <a:solidFill>
            <a:schemeClr val="tx1"/>
          </a:solidFill>
          <a:uFillTx/>
          <a:latin typeface="Arial" panose="020B0604020202020204" pitchFamily="34" charset="0"/>
          <a:ea typeface="微软雅黑" panose="020B0503020204020204" charset="-122"/>
          <a:cs typeface="MiSans" panose="00000500000000000000" pitchFamily="2"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157.xml"/><Relationship Id="rId2" Type="http://schemas.openxmlformats.org/officeDocument/2006/relationships/tags" Target="../tags/tag156.xml"/><Relationship Id="rId1" Type="http://schemas.openxmlformats.org/officeDocument/2006/relationships/tags" Target="../tags/tag155.xml"/></Relationships>
</file>

<file path=ppt/slides/_rels/slide10.xml.rels><?xml version="1.0" encoding="UTF-8" standalone="yes"?>
<Relationships xmlns="http://schemas.openxmlformats.org/package/2006/relationships"><Relationship Id="rId9" Type="http://schemas.openxmlformats.org/officeDocument/2006/relationships/tags" Target="../tags/tag327.xml"/><Relationship Id="rId8" Type="http://schemas.openxmlformats.org/officeDocument/2006/relationships/tags" Target="../tags/tag326.xml"/><Relationship Id="rId7" Type="http://schemas.openxmlformats.org/officeDocument/2006/relationships/tags" Target="../tags/tag325.xml"/><Relationship Id="rId6" Type="http://schemas.openxmlformats.org/officeDocument/2006/relationships/tags" Target="../tags/tag324.xml"/><Relationship Id="rId5" Type="http://schemas.openxmlformats.org/officeDocument/2006/relationships/tags" Target="../tags/tag323.xml"/><Relationship Id="rId4" Type="http://schemas.openxmlformats.org/officeDocument/2006/relationships/tags" Target="../tags/tag322.xml"/><Relationship Id="rId3" Type="http://schemas.openxmlformats.org/officeDocument/2006/relationships/tags" Target="../tags/tag321.xml"/><Relationship Id="rId22" Type="http://schemas.openxmlformats.org/officeDocument/2006/relationships/slideLayout" Target="../slideLayouts/slideLayout29.xml"/><Relationship Id="rId21" Type="http://schemas.openxmlformats.org/officeDocument/2006/relationships/tags" Target="../tags/tag337.xml"/><Relationship Id="rId20" Type="http://schemas.openxmlformats.org/officeDocument/2006/relationships/image" Target="../media/image15.png"/><Relationship Id="rId2" Type="http://schemas.openxmlformats.org/officeDocument/2006/relationships/tags" Target="../tags/tag320.xml"/><Relationship Id="rId19" Type="http://schemas.openxmlformats.org/officeDocument/2006/relationships/tags" Target="../tags/tag336.xml"/><Relationship Id="rId18" Type="http://schemas.openxmlformats.org/officeDocument/2006/relationships/tags" Target="../tags/tag335.xml"/><Relationship Id="rId17" Type="http://schemas.openxmlformats.org/officeDocument/2006/relationships/tags" Target="../tags/tag334.xml"/><Relationship Id="rId16" Type="http://schemas.openxmlformats.org/officeDocument/2006/relationships/image" Target="../media/image14.png"/><Relationship Id="rId15" Type="http://schemas.openxmlformats.org/officeDocument/2006/relationships/tags" Target="../tags/tag333.xml"/><Relationship Id="rId14" Type="http://schemas.openxmlformats.org/officeDocument/2006/relationships/tags" Target="../tags/tag332.xml"/><Relationship Id="rId13" Type="http://schemas.openxmlformats.org/officeDocument/2006/relationships/tags" Target="../tags/tag331.xml"/><Relationship Id="rId12" Type="http://schemas.openxmlformats.org/officeDocument/2006/relationships/tags" Target="../tags/tag330.xml"/><Relationship Id="rId11" Type="http://schemas.openxmlformats.org/officeDocument/2006/relationships/tags" Target="../tags/tag329.xml"/><Relationship Id="rId10" Type="http://schemas.openxmlformats.org/officeDocument/2006/relationships/tags" Target="../tags/tag328.xml"/><Relationship Id="rId1" Type="http://schemas.openxmlformats.org/officeDocument/2006/relationships/tags" Target="../tags/tag319.xml"/></Relationships>
</file>

<file path=ppt/slides/_rels/slide11.xml.rels><?xml version="1.0" encoding="UTF-8" standalone="yes"?>
<Relationships xmlns="http://schemas.openxmlformats.org/package/2006/relationships"><Relationship Id="rId9" Type="http://schemas.openxmlformats.org/officeDocument/2006/relationships/tags" Target="../tags/tag346.xml"/><Relationship Id="rId8" Type="http://schemas.openxmlformats.org/officeDocument/2006/relationships/tags" Target="../tags/tag345.xml"/><Relationship Id="rId7" Type="http://schemas.openxmlformats.org/officeDocument/2006/relationships/tags" Target="../tags/tag344.xml"/><Relationship Id="rId6" Type="http://schemas.openxmlformats.org/officeDocument/2006/relationships/tags" Target="../tags/tag343.xml"/><Relationship Id="rId5" Type="http://schemas.openxmlformats.org/officeDocument/2006/relationships/tags" Target="../tags/tag342.xml"/><Relationship Id="rId4" Type="http://schemas.openxmlformats.org/officeDocument/2006/relationships/tags" Target="../tags/tag341.xml"/><Relationship Id="rId3" Type="http://schemas.openxmlformats.org/officeDocument/2006/relationships/tags" Target="../tags/tag340.xml"/><Relationship Id="rId22" Type="http://schemas.openxmlformats.org/officeDocument/2006/relationships/slideLayout" Target="../slideLayouts/slideLayout29.xml"/><Relationship Id="rId21" Type="http://schemas.openxmlformats.org/officeDocument/2006/relationships/tags" Target="../tags/tag356.xml"/><Relationship Id="rId20" Type="http://schemas.openxmlformats.org/officeDocument/2006/relationships/image" Target="../media/image16.png"/><Relationship Id="rId2" Type="http://schemas.openxmlformats.org/officeDocument/2006/relationships/tags" Target="../tags/tag339.xml"/><Relationship Id="rId19" Type="http://schemas.openxmlformats.org/officeDocument/2006/relationships/tags" Target="../tags/tag355.xml"/><Relationship Id="rId18" Type="http://schemas.openxmlformats.org/officeDocument/2006/relationships/tags" Target="../tags/tag354.xml"/><Relationship Id="rId17" Type="http://schemas.openxmlformats.org/officeDocument/2006/relationships/tags" Target="../tags/tag353.xml"/><Relationship Id="rId16" Type="http://schemas.openxmlformats.org/officeDocument/2006/relationships/image" Target="../media/image14.png"/><Relationship Id="rId15" Type="http://schemas.openxmlformats.org/officeDocument/2006/relationships/tags" Target="../tags/tag352.xml"/><Relationship Id="rId14" Type="http://schemas.openxmlformats.org/officeDocument/2006/relationships/tags" Target="../tags/tag351.xml"/><Relationship Id="rId13" Type="http://schemas.openxmlformats.org/officeDocument/2006/relationships/tags" Target="../tags/tag350.xml"/><Relationship Id="rId12" Type="http://schemas.openxmlformats.org/officeDocument/2006/relationships/tags" Target="../tags/tag349.xml"/><Relationship Id="rId11" Type="http://schemas.openxmlformats.org/officeDocument/2006/relationships/tags" Target="../tags/tag348.xml"/><Relationship Id="rId10" Type="http://schemas.openxmlformats.org/officeDocument/2006/relationships/tags" Target="../tags/tag347.xml"/><Relationship Id="rId1" Type="http://schemas.openxmlformats.org/officeDocument/2006/relationships/tags" Target="../tags/tag338.xml"/></Relationships>
</file>

<file path=ppt/slides/_rels/slide12.xml.rels><?xml version="1.0" encoding="UTF-8" standalone="yes"?>
<Relationships xmlns="http://schemas.openxmlformats.org/package/2006/relationships"><Relationship Id="rId9" Type="http://schemas.openxmlformats.org/officeDocument/2006/relationships/tags" Target="../tags/tag365.xml"/><Relationship Id="rId8" Type="http://schemas.openxmlformats.org/officeDocument/2006/relationships/tags" Target="../tags/tag364.xml"/><Relationship Id="rId7" Type="http://schemas.openxmlformats.org/officeDocument/2006/relationships/tags" Target="../tags/tag363.xml"/><Relationship Id="rId6" Type="http://schemas.openxmlformats.org/officeDocument/2006/relationships/tags" Target="../tags/tag362.xml"/><Relationship Id="rId5" Type="http://schemas.openxmlformats.org/officeDocument/2006/relationships/tags" Target="../tags/tag361.xml"/><Relationship Id="rId4" Type="http://schemas.openxmlformats.org/officeDocument/2006/relationships/tags" Target="../tags/tag360.xml"/><Relationship Id="rId37" Type="http://schemas.openxmlformats.org/officeDocument/2006/relationships/slideLayout" Target="../slideLayouts/slideLayout29.xml"/><Relationship Id="rId36" Type="http://schemas.openxmlformats.org/officeDocument/2006/relationships/tags" Target="../tags/tag391.xml"/><Relationship Id="rId35" Type="http://schemas.openxmlformats.org/officeDocument/2006/relationships/image" Target="../media/image17.emf"/><Relationship Id="rId34" Type="http://schemas.openxmlformats.org/officeDocument/2006/relationships/tags" Target="../tags/tag390.xml"/><Relationship Id="rId33" Type="http://schemas.openxmlformats.org/officeDocument/2006/relationships/tags" Target="../tags/tag389.xml"/><Relationship Id="rId32" Type="http://schemas.openxmlformats.org/officeDocument/2006/relationships/tags" Target="../tags/tag388.xml"/><Relationship Id="rId31" Type="http://schemas.openxmlformats.org/officeDocument/2006/relationships/tags" Target="../tags/tag387.xml"/><Relationship Id="rId30" Type="http://schemas.openxmlformats.org/officeDocument/2006/relationships/tags" Target="../tags/tag386.xml"/><Relationship Id="rId3" Type="http://schemas.openxmlformats.org/officeDocument/2006/relationships/tags" Target="../tags/tag359.xml"/><Relationship Id="rId29" Type="http://schemas.openxmlformats.org/officeDocument/2006/relationships/tags" Target="../tags/tag385.xml"/><Relationship Id="rId28" Type="http://schemas.openxmlformats.org/officeDocument/2006/relationships/tags" Target="../tags/tag384.xml"/><Relationship Id="rId27" Type="http://schemas.openxmlformats.org/officeDocument/2006/relationships/tags" Target="../tags/tag383.xml"/><Relationship Id="rId26" Type="http://schemas.openxmlformats.org/officeDocument/2006/relationships/tags" Target="../tags/tag382.xml"/><Relationship Id="rId25" Type="http://schemas.openxmlformats.org/officeDocument/2006/relationships/tags" Target="../tags/tag381.xml"/><Relationship Id="rId24" Type="http://schemas.openxmlformats.org/officeDocument/2006/relationships/tags" Target="../tags/tag380.xml"/><Relationship Id="rId23" Type="http://schemas.openxmlformats.org/officeDocument/2006/relationships/tags" Target="../tags/tag379.xml"/><Relationship Id="rId22" Type="http://schemas.openxmlformats.org/officeDocument/2006/relationships/tags" Target="../tags/tag378.xml"/><Relationship Id="rId21" Type="http://schemas.openxmlformats.org/officeDocument/2006/relationships/tags" Target="../tags/tag377.xml"/><Relationship Id="rId20" Type="http://schemas.openxmlformats.org/officeDocument/2006/relationships/tags" Target="../tags/tag376.xml"/><Relationship Id="rId2" Type="http://schemas.openxmlformats.org/officeDocument/2006/relationships/tags" Target="../tags/tag358.xml"/><Relationship Id="rId19" Type="http://schemas.openxmlformats.org/officeDocument/2006/relationships/tags" Target="../tags/tag375.xml"/><Relationship Id="rId18" Type="http://schemas.openxmlformats.org/officeDocument/2006/relationships/tags" Target="../tags/tag374.xml"/><Relationship Id="rId17" Type="http://schemas.openxmlformats.org/officeDocument/2006/relationships/tags" Target="../tags/tag373.xml"/><Relationship Id="rId16" Type="http://schemas.openxmlformats.org/officeDocument/2006/relationships/tags" Target="../tags/tag372.xml"/><Relationship Id="rId15" Type="http://schemas.openxmlformats.org/officeDocument/2006/relationships/tags" Target="../tags/tag371.xml"/><Relationship Id="rId14" Type="http://schemas.openxmlformats.org/officeDocument/2006/relationships/tags" Target="../tags/tag370.xml"/><Relationship Id="rId13" Type="http://schemas.openxmlformats.org/officeDocument/2006/relationships/tags" Target="../tags/tag369.xml"/><Relationship Id="rId12" Type="http://schemas.openxmlformats.org/officeDocument/2006/relationships/tags" Target="../tags/tag368.xml"/><Relationship Id="rId11" Type="http://schemas.openxmlformats.org/officeDocument/2006/relationships/tags" Target="../tags/tag367.xml"/><Relationship Id="rId10" Type="http://schemas.openxmlformats.org/officeDocument/2006/relationships/tags" Target="../tags/tag366.xml"/><Relationship Id="rId1" Type="http://schemas.openxmlformats.org/officeDocument/2006/relationships/tags" Target="../tags/tag357.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6.xml"/><Relationship Id="rId3" Type="http://schemas.openxmlformats.org/officeDocument/2006/relationships/tags" Target="../tags/tag394.xml"/><Relationship Id="rId2" Type="http://schemas.openxmlformats.org/officeDocument/2006/relationships/tags" Target="../tags/tag393.xml"/><Relationship Id="rId1" Type="http://schemas.openxmlformats.org/officeDocument/2006/relationships/tags" Target="../tags/tag392.xml"/></Relationships>
</file>

<file path=ppt/slides/_rels/slide14.xml.rels><?xml version="1.0" encoding="UTF-8" standalone="yes"?>
<Relationships xmlns="http://schemas.openxmlformats.org/package/2006/relationships"><Relationship Id="rId9" Type="http://schemas.openxmlformats.org/officeDocument/2006/relationships/tags" Target="../tags/tag402.xml"/><Relationship Id="rId8" Type="http://schemas.openxmlformats.org/officeDocument/2006/relationships/tags" Target="../tags/tag401.xml"/><Relationship Id="rId7" Type="http://schemas.openxmlformats.org/officeDocument/2006/relationships/tags" Target="../tags/tag400.xml"/><Relationship Id="rId6" Type="http://schemas.openxmlformats.org/officeDocument/2006/relationships/tags" Target="../tags/tag399.xml"/><Relationship Id="rId5" Type="http://schemas.openxmlformats.org/officeDocument/2006/relationships/image" Target="../media/image18.jpeg"/><Relationship Id="rId4" Type="http://schemas.openxmlformats.org/officeDocument/2006/relationships/tags" Target="../tags/tag398.xml"/><Relationship Id="rId3" Type="http://schemas.openxmlformats.org/officeDocument/2006/relationships/tags" Target="../tags/tag397.xml"/><Relationship Id="rId2" Type="http://schemas.openxmlformats.org/officeDocument/2006/relationships/tags" Target="../tags/tag396.xml"/><Relationship Id="rId15" Type="http://schemas.openxmlformats.org/officeDocument/2006/relationships/slideLayout" Target="../slideLayouts/slideLayout29.xml"/><Relationship Id="rId14" Type="http://schemas.openxmlformats.org/officeDocument/2006/relationships/tags" Target="../tags/tag407.xml"/><Relationship Id="rId13" Type="http://schemas.openxmlformats.org/officeDocument/2006/relationships/tags" Target="../tags/tag406.xml"/><Relationship Id="rId12" Type="http://schemas.openxmlformats.org/officeDocument/2006/relationships/tags" Target="../tags/tag405.xml"/><Relationship Id="rId11" Type="http://schemas.openxmlformats.org/officeDocument/2006/relationships/tags" Target="../tags/tag404.xml"/><Relationship Id="rId10" Type="http://schemas.openxmlformats.org/officeDocument/2006/relationships/tags" Target="../tags/tag403.xml"/><Relationship Id="rId1" Type="http://schemas.openxmlformats.org/officeDocument/2006/relationships/tags" Target="../tags/tag395.xml"/></Relationships>
</file>

<file path=ppt/slides/_rels/slide15.xml.rels><?xml version="1.0" encoding="UTF-8" standalone="yes"?>
<Relationships xmlns="http://schemas.openxmlformats.org/package/2006/relationships"><Relationship Id="rId9" Type="http://schemas.openxmlformats.org/officeDocument/2006/relationships/tags" Target="../tags/tag416.xml"/><Relationship Id="rId8" Type="http://schemas.openxmlformats.org/officeDocument/2006/relationships/tags" Target="../tags/tag415.xml"/><Relationship Id="rId7" Type="http://schemas.openxmlformats.org/officeDocument/2006/relationships/tags" Target="../tags/tag414.xml"/><Relationship Id="rId6" Type="http://schemas.openxmlformats.org/officeDocument/2006/relationships/tags" Target="../tags/tag413.xml"/><Relationship Id="rId5" Type="http://schemas.openxmlformats.org/officeDocument/2006/relationships/tags" Target="../tags/tag412.xml"/><Relationship Id="rId4" Type="http://schemas.openxmlformats.org/officeDocument/2006/relationships/tags" Target="../tags/tag411.xml"/><Relationship Id="rId37" Type="http://schemas.openxmlformats.org/officeDocument/2006/relationships/slideLayout" Target="../slideLayouts/slideLayout29.xml"/><Relationship Id="rId36" Type="http://schemas.openxmlformats.org/officeDocument/2006/relationships/tags" Target="../tags/tag442.xml"/><Relationship Id="rId35" Type="http://schemas.openxmlformats.org/officeDocument/2006/relationships/image" Target="../media/image19.png"/><Relationship Id="rId34" Type="http://schemas.openxmlformats.org/officeDocument/2006/relationships/tags" Target="../tags/tag441.xml"/><Relationship Id="rId33" Type="http://schemas.openxmlformats.org/officeDocument/2006/relationships/tags" Target="../tags/tag440.xml"/><Relationship Id="rId32" Type="http://schemas.openxmlformats.org/officeDocument/2006/relationships/tags" Target="../tags/tag439.xml"/><Relationship Id="rId31" Type="http://schemas.openxmlformats.org/officeDocument/2006/relationships/tags" Target="../tags/tag438.xml"/><Relationship Id="rId30" Type="http://schemas.openxmlformats.org/officeDocument/2006/relationships/tags" Target="../tags/tag437.xml"/><Relationship Id="rId3" Type="http://schemas.openxmlformats.org/officeDocument/2006/relationships/tags" Target="../tags/tag410.xml"/><Relationship Id="rId29" Type="http://schemas.openxmlformats.org/officeDocument/2006/relationships/tags" Target="../tags/tag436.xml"/><Relationship Id="rId28" Type="http://schemas.openxmlformats.org/officeDocument/2006/relationships/tags" Target="../tags/tag435.xml"/><Relationship Id="rId27" Type="http://schemas.openxmlformats.org/officeDocument/2006/relationships/tags" Target="../tags/tag434.xml"/><Relationship Id="rId26" Type="http://schemas.openxmlformats.org/officeDocument/2006/relationships/tags" Target="../tags/tag433.xml"/><Relationship Id="rId25" Type="http://schemas.openxmlformats.org/officeDocument/2006/relationships/tags" Target="../tags/tag432.xml"/><Relationship Id="rId24" Type="http://schemas.openxmlformats.org/officeDocument/2006/relationships/tags" Target="../tags/tag431.xml"/><Relationship Id="rId23" Type="http://schemas.openxmlformats.org/officeDocument/2006/relationships/tags" Target="../tags/tag430.xml"/><Relationship Id="rId22" Type="http://schemas.openxmlformats.org/officeDocument/2006/relationships/tags" Target="../tags/tag429.xml"/><Relationship Id="rId21" Type="http://schemas.openxmlformats.org/officeDocument/2006/relationships/tags" Target="../tags/tag428.xml"/><Relationship Id="rId20" Type="http://schemas.openxmlformats.org/officeDocument/2006/relationships/tags" Target="../tags/tag427.xml"/><Relationship Id="rId2" Type="http://schemas.openxmlformats.org/officeDocument/2006/relationships/tags" Target="../tags/tag409.xml"/><Relationship Id="rId19" Type="http://schemas.openxmlformats.org/officeDocument/2006/relationships/tags" Target="../tags/tag426.xml"/><Relationship Id="rId18" Type="http://schemas.openxmlformats.org/officeDocument/2006/relationships/tags" Target="../tags/tag425.xml"/><Relationship Id="rId17" Type="http://schemas.openxmlformats.org/officeDocument/2006/relationships/tags" Target="../tags/tag424.xml"/><Relationship Id="rId16" Type="http://schemas.openxmlformats.org/officeDocument/2006/relationships/tags" Target="../tags/tag423.xml"/><Relationship Id="rId15" Type="http://schemas.openxmlformats.org/officeDocument/2006/relationships/tags" Target="../tags/tag422.xml"/><Relationship Id="rId14" Type="http://schemas.openxmlformats.org/officeDocument/2006/relationships/tags" Target="../tags/tag421.xml"/><Relationship Id="rId13" Type="http://schemas.openxmlformats.org/officeDocument/2006/relationships/tags" Target="../tags/tag420.xml"/><Relationship Id="rId12" Type="http://schemas.openxmlformats.org/officeDocument/2006/relationships/tags" Target="../tags/tag419.xml"/><Relationship Id="rId11" Type="http://schemas.openxmlformats.org/officeDocument/2006/relationships/tags" Target="../tags/tag418.xml"/><Relationship Id="rId10" Type="http://schemas.openxmlformats.org/officeDocument/2006/relationships/tags" Target="../tags/tag417.xml"/><Relationship Id="rId1" Type="http://schemas.openxmlformats.org/officeDocument/2006/relationships/tags" Target="../tags/tag408.xml"/></Relationships>
</file>

<file path=ppt/slides/_rels/slide16.xml.rels><?xml version="1.0" encoding="UTF-8" standalone="yes"?>
<Relationships xmlns="http://schemas.openxmlformats.org/package/2006/relationships"><Relationship Id="rId9" Type="http://schemas.openxmlformats.org/officeDocument/2006/relationships/tags" Target="../tags/tag451.xml"/><Relationship Id="rId8" Type="http://schemas.openxmlformats.org/officeDocument/2006/relationships/tags" Target="../tags/tag450.xml"/><Relationship Id="rId7" Type="http://schemas.openxmlformats.org/officeDocument/2006/relationships/tags" Target="../tags/tag449.xml"/><Relationship Id="rId6" Type="http://schemas.openxmlformats.org/officeDocument/2006/relationships/tags" Target="../tags/tag448.xml"/><Relationship Id="rId5" Type="http://schemas.openxmlformats.org/officeDocument/2006/relationships/tags" Target="../tags/tag447.xml"/><Relationship Id="rId4" Type="http://schemas.openxmlformats.org/officeDocument/2006/relationships/tags" Target="../tags/tag446.xml"/><Relationship Id="rId3" Type="http://schemas.openxmlformats.org/officeDocument/2006/relationships/tags" Target="../tags/tag445.xml"/><Relationship Id="rId28" Type="http://schemas.openxmlformats.org/officeDocument/2006/relationships/slideLayout" Target="../slideLayouts/slideLayout29.xml"/><Relationship Id="rId27" Type="http://schemas.openxmlformats.org/officeDocument/2006/relationships/tags" Target="../tags/tag469.xml"/><Relationship Id="rId26" Type="http://schemas.openxmlformats.org/officeDocument/2006/relationships/tags" Target="../tags/tag468.xml"/><Relationship Id="rId25" Type="http://schemas.openxmlformats.org/officeDocument/2006/relationships/tags" Target="../tags/tag467.xml"/><Relationship Id="rId24" Type="http://schemas.openxmlformats.org/officeDocument/2006/relationships/tags" Target="../tags/tag466.xml"/><Relationship Id="rId23" Type="http://schemas.openxmlformats.org/officeDocument/2006/relationships/tags" Target="../tags/tag465.xml"/><Relationship Id="rId22" Type="http://schemas.openxmlformats.org/officeDocument/2006/relationships/tags" Target="../tags/tag464.xml"/><Relationship Id="rId21" Type="http://schemas.openxmlformats.org/officeDocument/2006/relationships/tags" Target="../tags/tag463.xml"/><Relationship Id="rId20" Type="http://schemas.openxmlformats.org/officeDocument/2006/relationships/tags" Target="../tags/tag462.xml"/><Relationship Id="rId2" Type="http://schemas.openxmlformats.org/officeDocument/2006/relationships/tags" Target="../tags/tag444.xml"/><Relationship Id="rId19" Type="http://schemas.openxmlformats.org/officeDocument/2006/relationships/tags" Target="../tags/tag461.xml"/><Relationship Id="rId18" Type="http://schemas.openxmlformats.org/officeDocument/2006/relationships/tags" Target="../tags/tag460.xml"/><Relationship Id="rId17" Type="http://schemas.openxmlformats.org/officeDocument/2006/relationships/tags" Target="../tags/tag459.xml"/><Relationship Id="rId16" Type="http://schemas.openxmlformats.org/officeDocument/2006/relationships/tags" Target="../tags/tag458.xml"/><Relationship Id="rId15" Type="http://schemas.openxmlformats.org/officeDocument/2006/relationships/tags" Target="../tags/tag457.xml"/><Relationship Id="rId14" Type="http://schemas.openxmlformats.org/officeDocument/2006/relationships/tags" Target="../tags/tag456.xml"/><Relationship Id="rId13" Type="http://schemas.openxmlformats.org/officeDocument/2006/relationships/tags" Target="../tags/tag455.xml"/><Relationship Id="rId12" Type="http://schemas.openxmlformats.org/officeDocument/2006/relationships/tags" Target="../tags/tag454.xml"/><Relationship Id="rId11" Type="http://schemas.openxmlformats.org/officeDocument/2006/relationships/tags" Target="../tags/tag453.xml"/><Relationship Id="rId10" Type="http://schemas.openxmlformats.org/officeDocument/2006/relationships/tags" Target="../tags/tag452.xml"/><Relationship Id="rId1" Type="http://schemas.openxmlformats.org/officeDocument/2006/relationships/tags" Target="../tags/tag443.xml"/></Relationships>
</file>

<file path=ppt/slides/_rels/slide17.xml.rels><?xml version="1.0" encoding="UTF-8" standalone="yes"?>
<Relationships xmlns="http://schemas.openxmlformats.org/package/2006/relationships"><Relationship Id="rId9" Type="http://schemas.openxmlformats.org/officeDocument/2006/relationships/tags" Target="../tags/tag478.xml"/><Relationship Id="rId8" Type="http://schemas.openxmlformats.org/officeDocument/2006/relationships/tags" Target="../tags/tag477.xml"/><Relationship Id="rId7" Type="http://schemas.openxmlformats.org/officeDocument/2006/relationships/tags" Target="../tags/tag476.xml"/><Relationship Id="rId6" Type="http://schemas.openxmlformats.org/officeDocument/2006/relationships/tags" Target="../tags/tag475.xml"/><Relationship Id="rId5" Type="http://schemas.openxmlformats.org/officeDocument/2006/relationships/tags" Target="../tags/tag474.xml"/><Relationship Id="rId4" Type="http://schemas.openxmlformats.org/officeDocument/2006/relationships/tags" Target="../tags/tag473.xml"/><Relationship Id="rId3" Type="http://schemas.openxmlformats.org/officeDocument/2006/relationships/tags" Target="../tags/tag472.xml"/><Relationship Id="rId2" Type="http://schemas.openxmlformats.org/officeDocument/2006/relationships/tags" Target="../tags/tag471.xml"/><Relationship Id="rId14" Type="http://schemas.openxmlformats.org/officeDocument/2006/relationships/slideLayout" Target="../slideLayouts/slideLayout29.xml"/><Relationship Id="rId13" Type="http://schemas.openxmlformats.org/officeDocument/2006/relationships/tags" Target="../tags/tag481.xml"/><Relationship Id="rId12" Type="http://schemas.openxmlformats.org/officeDocument/2006/relationships/image" Target="../media/image20.png"/><Relationship Id="rId11" Type="http://schemas.openxmlformats.org/officeDocument/2006/relationships/tags" Target="../tags/tag480.xml"/><Relationship Id="rId10" Type="http://schemas.openxmlformats.org/officeDocument/2006/relationships/tags" Target="../tags/tag479.xml"/><Relationship Id="rId1" Type="http://schemas.openxmlformats.org/officeDocument/2006/relationships/tags" Target="../tags/tag470.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6.xml"/><Relationship Id="rId3" Type="http://schemas.openxmlformats.org/officeDocument/2006/relationships/tags" Target="../tags/tag484.xml"/><Relationship Id="rId2" Type="http://schemas.openxmlformats.org/officeDocument/2006/relationships/tags" Target="../tags/tag483.xml"/><Relationship Id="rId1" Type="http://schemas.openxmlformats.org/officeDocument/2006/relationships/tags" Target="../tags/tag482.xml"/></Relationships>
</file>

<file path=ppt/slides/_rels/slide19.xml.rels><?xml version="1.0" encoding="UTF-8" standalone="yes"?>
<Relationships xmlns="http://schemas.openxmlformats.org/package/2006/relationships"><Relationship Id="rId9" Type="http://schemas.openxmlformats.org/officeDocument/2006/relationships/tags" Target="../tags/tag493.xml"/><Relationship Id="rId8" Type="http://schemas.openxmlformats.org/officeDocument/2006/relationships/tags" Target="../tags/tag492.xml"/><Relationship Id="rId7" Type="http://schemas.openxmlformats.org/officeDocument/2006/relationships/tags" Target="../tags/tag491.xml"/><Relationship Id="rId6" Type="http://schemas.openxmlformats.org/officeDocument/2006/relationships/tags" Target="../tags/tag490.xml"/><Relationship Id="rId5" Type="http://schemas.openxmlformats.org/officeDocument/2006/relationships/tags" Target="../tags/tag489.xml"/><Relationship Id="rId4" Type="http://schemas.openxmlformats.org/officeDocument/2006/relationships/tags" Target="../tags/tag488.xml"/><Relationship Id="rId3" Type="http://schemas.openxmlformats.org/officeDocument/2006/relationships/tags" Target="../tags/tag487.xml"/><Relationship Id="rId23" Type="http://schemas.openxmlformats.org/officeDocument/2006/relationships/slideLayout" Target="../slideLayouts/slideLayout29.xml"/><Relationship Id="rId22" Type="http://schemas.openxmlformats.org/officeDocument/2006/relationships/tags" Target="../tags/tag504.xml"/><Relationship Id="rId21" Type="http://schemas.openxmlformats.org/officeDocument/2006/relationships/image" Target="../media/image22.png"/><Relationship Id="rId20" Type="http://schemas.openxmlformats.org/officeDocument/2006/relationships/image" Target="../media/image21.png"/><Relationship Id="rId2" Type="http://schemas.openxmlformats.org/officeDocument/2006/relationships/tags" Target="../tags/tag486.xml"/><Relationship Id="rId19" Type="http://schemas.openxmlformats.org/officeDocument/2006/relationships/tags" Target="../tags/tag503.xml"/><Relationship Id="rId18" Type="http://schemas.openxmlformats.org/officeDocument/2006/relationships/tags" Target="../tags/tag502.xml"/><Relationship Id="rId17" Type="http://schemas.openxmlformats.org/officeDocument/2006/relationships/tags" Target="../tags/tag501.xml"/><Relationship Id="rId16" Type="http://schemas.openxmlformats.org/officeDocument/2006/relationships/tags" Target="../tags/tag500.xml"/><Relationship Id="rId15" Type="http://schemas.openxmlformats.org/officeDocument/2006/relationships/tags" Target="../tags/tag499.xml"/><Relationship Id="rId14" Type="http://schemas.openxmlformats.org/officeDocument/2006/relationships/tags" Target="../tags/tag498.xml"/><Relationship Id="rId13" Type="http://schemas.openxmlformats.org/officeDocument/2006/relationships/tags" Target="../tags/tag497.xml"/><Relationship Id="rId12" Type="http://schemas.openxmlformats.org/officeDocument/2006/relationships/tags" Target="../tags/tag496.xml"/><Relationship Id="rId11" Type="http://schemas.openxmlformats.org/officeDocument/2006/relationships/tags" Target="../tags/tag495.xml"/><Relationship Id="rId10" Type="http://schemas.openxmlformats.org/officeDocument/2006/relationships/tags" Target="../tags/tag494.xml"/><Relationship Id="rId1" Type="http://schemas.openxmlformats.org/officeDocument/2006/relationships/tags" Target="../tags/tag485.xml"/></Relationships>
</file>

<file path=ppt/slides/_rels/slide2.xml.rels><?xml version="1.0" encoding="UTF-8" standalone="yes"?>
<Relationships xmlns="http://schemas.openxmlformats.org/package/2006/relationships"><Relationship Id="rId9" Type="http://schemas.openxmlformats.org/officeDocument/2006/relationships/tags" Target="../tags/tag166.xml"/><Relationship Id="rId8" Type="http://schemas.openxmlformats.org/officeDocument/2006/relationships/tags" Target="../tags/tag165.xml"/><Relationship Id="rId7" Type="http://schemas.openxmlformats.org/officeDocument/2006/relationships/tags" Target="../tags/tag164.xml"/><Relationship Id="rId6" Type="http://schemas.openxmlformats.org/officeDocument/2006/relationships/tags" Target="../tags/tag163.xml"/><Relationship Id="rId5" Type="http://schemas.openxmlformats.org/officeDocument/2006/relationships/tags" Target="../tags/tag162.xml"/><Relationship Id="rId4" Type="http://schemas.openxmlformats.org/officeDocument/2006/relationships/tags" Target="../tags/tag161.xml"/><Relationship Id="rId3" Type="http://schemas.openxmlformats.org/officeDocument/2006/relationships/tags" Target="../tags/tag160.xml"/><Relationship Id="rId2" Type="http://schemas.openxmlformats.org/officeDocument/2006/relationships/tags" Target="../tags/tag159.xml"/><Relationship Id="rId16" Type="http://schemas.openxmlformats.org/officeDocument/2006/relationships/slideLayout" Target="../slideLayouts/slideLayout14.xml"/><Relationship Id="rId15" Type="http://schemas.openxmlformats.org/officeDocument/2006/relationships/tags" Target="../tags/tag172.xml"/><Relationship Id="rId14" Type="http://schemas.openxmlformats.org/officeDocument/2006/relationships/tags" Target="../tags/tag171.xml"/><Relationship Id="rId13" Type="http://schemas.openxmlformats.org/officeDocument/2006/relationships/tags" Target="../tags/tag170.xml"/><Relationship Id="rId12" Type="http://schemas.openxmlformats.org/officeDocument/2006/relationships/tags" Target="../tags/tag169.xml"/><Relationship Id="rId11" Type="http://schemas.openxmlformats.org/officeDocument/2006/relationships/tags" Target="../tags/tag168.xml"/><Relationship Id="rId10" Type="http://schemas.openxmlformats.org/officeDocument/2006/relationships/tags" Target="../tags/tag167.xml"/><Relationship Id="rId1" Type="http://schemas.openxmlformats.org/officeDocument/2006/relationships/tags" Target="../tags/tag158.xml"/></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29.xml"/><Relationship Id="rId5" Type="http://schemas.openxmlformats.org/officeDocument/2006/relationships/tags" Target="../tags/tag508.xml"/><Relationship Id="rId4" Type="http://schemas.openxmlformats.org/officeDocument/2006/relationships/image" Target="../media/image23.png"/><Relationship Id="rId3" Type="http://schemas.openxmlformats.org/officeDocument/2006/relationships/tags" Target="../tags/tag507.xml"/><Relationship Id="rId2" Type="http://schemas.openxmlformats.org/officeDocument/2006/relationships/tags" Target="../tags/tag506.xml"/><Relationship Id="rId1" Type="http://schemas.openxmlformats.org/officeDocument/2006/relationships/tags" Target="../tags/tag505.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6.xml"/><Relationship Id="rId3" Type="http://schemas.openxmlformats.org/officeDocument/2006/relationships/tags" Target="../tags/tag511.xml"/><Relationship Id="rId2" Type="http://schemas.openxmlformats.org/officeDocument/2006/relationships/tags" Target="../tags/tag510.xml"/><Relationship Id="rId1" Type="http://schemas.openxmlformats.org/officeDocument/2006/relationships/tags" Target="../tags/tag509.xml"/></Relationships>
</file>

<file path=ppt/slides/_rels/slide22.xml.rels><?xml version="1.0" encoding="UTF-8" standalone="yes"?>
<Relationships xmlns="http://schemas.openxmlformats.org/package/2006/relationships"><Relationship Id="rId9" Type="http://schemas.openxmlformats.org/officeDocument/2006/relationships/tags" Target="../tags/tag520.xml"/><Relationship Id="rId8" Type="http://schemas.openxmlformats.org/officeDocument/2006/relationships/tags" Target="../tags/tag519.xml"/><Relationship Id="rId7" Type="http://schemas.openxmlformats.org/officeDocument/2006/relationships/tags" Target="../tags/tag518.xml"/><Relationship Id="rId6" Type="http://schemas.openxmlformats.org/officeDocument/2006/relationships/tags" Target="../tags/tag517.xml"/><Relationship Id="rId5" Type="http://schemas.openxmlformats.org/officeDocument/2006/relationships/tags" Target="../tags/tag516.xml"/><Relationship Id="rId48" Type="http://schemas.openxmlformats.org/officeDocument/2006/relationships/notesSlide" Target="../notesSlides/notesSlide5.xml"/><Relationship Id="rId47" Type="http://schemas.openxmlformats.org/officeDocument/2006/relationships/slideLayout" Target="../slideLayouts/slideLayout29.xml"/><Relationship Id="rId46" Type="http://schemas.openxmlformats.org/officeDocument/2006/relationships/tags" Target="../tags/tag553.xml"/><Relationship Id="rId45" Type="http://schemas.openxmlformats.org/officeDocument/2006/relationships/tags" Target="../tags/tag552.xml"/><Relationship Id="rId44" Type="http://schemas.openxmlformats.org/officeDocument/2006/relationships/tags" Target="../tags/tag551.xml"/><Relationship Id="rId43" Type="http://schemas.openxmlformats.org/officeDocument/2006/relationships/tags" Target="../tags/tag550.xml"/><Relationship Id="rId42" Type="http://schemas.openxmlformats.org/officeDocument/2006/relationships/tags" Target="../tags/tag549.xml"/><Relationship Id="rId41" Type="http://schemas.openxmlformats.org/officeDocument/2006/relationships/tags" Target="../tags/tag548.xml"/><Relationship Id="rId40" Type="http://schemas.openxmlformats.org/officeDocument/2006/relationships/tags" Target="../tags/tag547.xml"/><Relationship Id="rId4" Type="http://schemas.openxmlformats.org/officeDocument/2006/relationships/tags" Target="../tags/tag515.xml"/><Relationship Id="rId39" Type="http://schemas.openxmlformats.org/officeDocument/2006/relationships/tags" Target="../tags/tag546.xml"/><Relationship Id="rId38" Type="http://schemas.openxmlformats.org/officeDocument/2006/relationships/tags" Target="../tags/tag545.xml"/><Relationship Id="rId37" Type="http://schemas.openxmlformats.org/officeDocument/2006/relationships/tags" Target="../tags/tag544.xml"/><Relationship Id="rId36" Type="http://schemas.openxmlformats.org/officeDocument/2006/relationships/image" Target="../media/image27.jpeg"/><Relationship Id="rId35" Type="http://schemas.openxmlformats.org/officeDocument/2006/relationships/tags" Target="../tags/tag543.xml"/><Relationship Id="rId34" Type="http://schemas.openxmlformats.org/officeDocument/2006/relationships/tags" Target="../tags/tag542.xml"/><Relationship Id="rId33" Type="http://schemas.openxmlformats.org/officeDocument/2006/relationships/tags" Target="../tags/tag541.xml"/><Relationship Id="rId32" Type="http://schemas.openxmlformats.org/officeDocument/2006/relationships/tags" Target="../tags/tag540.xml"/><Relationship Id="rId31" Type="http://schemas.openxmlformats.org/officeDocument/2006/relationships/tags" Target="../tags/tag539.xml"/><Relationship Id="rId30" Type="http://schemas.openxmlformats.org/officeDocument/2006/relationships/tags" Target="../tags/tag538.xml"/><Relationship Id="rId3" Type="http://schemas.openxmlformats.org/officeDocument/2006/relationships/tags" Target="../tags/tag514.xml"/><Relationship Id="rId29" Type="http://schemas.openxmlformats.org/officeDocument/2006/relationships/tags" Target="../tags/tag537.xml"/><Relationship Id="rId28" Type="http://schemas.openxmlformats.org/officeDocument/2006/relationships/image" Target="../media/image26.jpeg"/><Relationship Id="rId27" Type="http://schemas.openxmlformats.org/officeDocument/2006/relationships/tags" Target="../tags/tag536.xml"/><Relationship Id="rId26" Type="http://schemas.openxmlformats.org/officeDocument/2006/relationships/tags" Target="../tags/tag535.xml"/><Relationship Id="rId25" Type="http://schemas.openxmlformats.org/officeDocument/2006/relationships/tags" Target="../tags/tag534.xml"/><Relationship Id="rId24" Type="http://schemas.openxmlformats.org/officeDocument/2006/relationships/tags" Target="../tags/tag533.xml"/><Relationship Id="rId23" Type="http://schemas.openxmlformats.org/officeDocument/2006/relationships/tags" Target="../tags/tag532.xml"/><Relationship Id="rId22" Type="http://schemas.openxmlformats.org/officeDocument/2006/relationships/tags" Target="../tags/tag531.xml"/><Relationship Id="rId21" Type="http://schemas.openxmlformats.org/officeDocument/2006/relationships/tags" Target="../tags/tag530.xml"/><Relationship Id="rId20" Type="http://schemas.openxmlformats.org/officeDocument/2006/relationships/image" Target="../media/image25.jpeg"/><Relationship Id="rId2" Type="http://schemas.openxmlformats.org/officeDocument/2006/relationships/tags" Target="../tags/tag513.xml"/><Relationship Id="rId19" Type="http://schemas.openxmlformats.org/officeDocument/2006/relationships/tags" Target="../tags/tag529.xml"/><Relationship Id="rId18" Type="http://schemas.openxmlformats.org/officeDocument/2006/relationships/tags" Target="../tags/tag528.xml"/><Relationship Id="rId17" Type="http://schemas.openxmlformats.org/officeDocument/2006/relationships/tags" Target="../tags/tag527.xml"/><Relationship Id="rId16" Type="http://schemas.openxmlformats.org/officeDocument/2006/relationships/tags" Target="../tags/tag526.xml"/><Relationship Id="rId15" Type="http://schemas.openxmlformats.org/officeDocument/2006/relationships/tags" Target="../tags/tag525.xml"/><Relationship Id="rId14" Type="http://schemas.openxmlformats.org/officeDocument/2006/relationships/tags" Target="../tags/tag524.xml"/><Relationship Id="rId13" Type="http://schemas.openxmlformats.org/officeDocument/2006/relationships/tags" Target="../tags/tag523.xml"/><Relationship Id="rId12" Type="http://schemas.openxmlformats.org/officeDocument/2006/relationships/image" Target="../media/image24.jpeg"/><Relationship Id="rId11" Type="http://schemas.openxmlformats.org/officeDocument/2006/relationships/tags" Target="../tags/tag522.xml"/><Relationship Id="rId10" Type="http://schemas.openxmlformats.org/officeDocument/2006/relationships/tags" Target="../tags/tag521.xml"/><Relationship Id="rId1" Type="http://schemas.openxmlformats.org/officeDocument/2006/relationships/tags" Target="../tags/tag512.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33.xml"/><Relationship Id="rId3" Type="http://schemas.openxmlformats.org/officeDocument/2006/relationships/tags" Target="../tags/tag556.xml"/><Relationship Id="rId2" Type="http://schemas.openxmlformats.org/officeDocument/2006/relationships/tags" Target="../tags/tag555.xml"/><Relationship Id="rId1" Type="http://schemas.openxmlformats.org/officeDocument/2006/relationships/tags" Target="../tags/tag554.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175.xml"/><Relationship Id="rId2" Type="http://schemas.openxmlformats.org/officeDocument/2006/relationships/tags" Target="../tags/tag174.xml"/><Relationship Id="rId1" Type="http://schemas.openxmlformats.org/officeDocument/2006/relationships/tags" Target="../tags/tag173.xml"/></Relationships>
</file>

<file path=ppt/slides/_rels/slide4.xml.rels><?xml version="1.0" encoding="UTF-8" standalone="yes"?>
<Relationships xmlns="http://schemas.openxmlformats.org/package/2006/relationships"><Relationship Id="rId9" Type="http://schemas.openxmlformats.org/officeDocument/2006/relationships/tags" Target="../tags/tag183.xml"/><Relationship Id="rId8" Type="http://schemas.openxmlformats.org/officeDocument/2006/relationships/tags" Target="../tags/tag182.xml"/><Relationship Id="rId7" Type="http://schemas.openxmlformats.org/officeDocument/2006/relationships/tags" Target="../tags/tag181.xml"/><Relationship Id="rId6" Type="http://schemas.openxmlformats.org/officeDocument/2006/relationships/tags" Target="../tags/tag180.xml"/><Relationship Id="rId5" Type="http://schemas.openxmlformats.org/officeDocument/2006/relationships/tags" Target="../tags/tag179.xml"/><Relationship Id="rId4" Type="http://schemas.openxmlformats.org/officeDocument/2006/relationships/tags" Target="../tags/tag178.xml"/><Relationship Id="rId39" Type="http://schemas.openxmlformats.org/officeDocument/2006/relationships/slideLayout" Target="../slideLayouts/slideLayout18.xml"/><Relationship Id="rId38" Type="http://schemas.openxmlformats.org/officeDocument/2006/relationships/tags" Target="../tags/tag211.xml"/><Relationship Id="rId37" Type="http://schemas.openxmlformats.org/officeDocument/2006/relationships/image" Target="../media/image5.png"/><Relationship Id="rId36" Type="http://schemas.openxmlformats.org/officeDocument/2006/relationships/tags" Target="../tags/tag210.xml"/><Relationship Id="rId35" Type="http://schemas.openxmlformats.org/officeDocument/2006/relationships/tags" Target="../tags/tag209.xml"/><Relationship Id="rId34" Type="http://schemas.openxmlformats.org/officeDocument/2006/relationships/tags" Target="../tags/tag208.xml"/><Relationship Id="rId33" Type="http://schemas.openxmlformats.org/officeDocument/2006/relationships/tags" Target="../tags/tag207.xml"/><Relationship Id="rId32" Type="http://schemas.openxmlformats.org/officeDocument/2006/relationships/tags" Target="../tags/tag206.xml"/><Relationship Id="rId31" Type="http://schemas.openxmlformats.org/officeDocument/2006/relationships/tags" Target="../tags/tag205.xml"/><Relationship Id="rId30" Type="http://schemas.openxmlformats.org/officeDocument/2006/relationships/tags" Target="../tags/tag204.xml"/><Relationship Id="rId3" Type="http://schemas.openxmlformats.org/officeDocument/2006/relationships/image" Target="../media/image4.jpeg"/><Relationship Id="rId29" Type="http://schemas.openxmlformats.org/officeDocument/2006/relationships/tags" Target="../tags/tag203.xml"/><Relationship Id="rId28" Type="http://schemas.openxmlformats.org/officeDocument/2006/relationships/tags" Target="../tags/tag202.xml"/><Relationship Id="rId27" Type="http://schemas.openxmlformats.org/officeDocument/2006/relationships/tags" Target="../tags/tag201.xml"/><Relationship Id="rId26" Type="http://schemas.openxmlformats.org/officeDocument/2006/relationships/tags" Target="../tags/tag200.xml"/><Relationship Id="rId25" Type="http://schemas.openxmlformats.org/officeDocument/2006/relationships/tags" Target="../tags/tag199.xml"/><Relationship Id="rId24" Type="http://schemas.openxmlformats.org/officeDocument/2006/relationships/tags" Target="../tags/tag198.xml"/><Relationship Id="rId23" Type="http://schemas.openxmlformats.org/officeDocument/2006/relationships/tags" Target="../tags/tag197.xml"/><Relationship Id="rId22" Type="http://schemas.openxmlformats.org/officeDocument/2006/relationships/tags" Target="../tags/tag196.xml"/><Relationship Id="rId21" Type="http://schemas.openxmlformats.org/officeDocument/2006/relationships/tags" Target="../tags/tag195.xml"/><Relationship Id="rId20" Type="http://schemas.openxmlformats.org/officeDocument/2006/relationships/tags" Target="../tags/tag194.xml"/><Relationship Id="rId2" Type="http://schemas.openxmlformats.org/officeDocument/2006/relationships/tags" Target="../tags/tag177.xml"/><Relationship Id="rId19" Type="http://schemas.openxmlformats.org/officeDocument/2006/relationships/tags" Target="../tags/tag193.xml"/><Relationship Id="rId18" Type="http://schemas.openxmlformats.org/officeDocument/2006/relationships/tags" Target="../tags/tag192.xml"/><Relationship Id="rId17" Type="http://schemas.openxmlformats.org/officeDocument/2006/relationships/tags" Target="../tags/tag191.xml"/><Relationship Id="rId16" Type="http://schemas.openxmlformats.org/officeDocument/2006/relationships/tags" Target="../tags/tag190.xml"/><Relationship Id="rId15" Type="http://schemas.openxmlformats.org/officeDocument/2006/relationships/tags" Target="../tags/tag189.xml"/><Relationship Id="rId14" Type="http://schemas.openxmlformats.org/officeDocument/2006/relationships/tags" Target="../tags/tag188.xml"/><Relationship Id="rId13" Type="http://schemas.openxmlformats.org/officeDocument/2006/relationships/tags" Target="../tags/tag187.xml"/><Relationship Id="rId12" Type="http://schemas.openxmlformats.org/officeDocument/2006/relationships/tags" Target="../tags/tag186.xml"/><Relationship Id="rId11" Type="http://schemas.openxmlformats.org/officeDocument/2006/relationships/tags" Target="../tags/tag185.xml"/><Relationship Id="rId10" Type="http://schemas.openxmlformats.org/officeDocument/2006/relationships/tags" Target="../tags/tag184.xml"/><Relationship Id="rId1" Type="http://schemas.openxmlformats.org/officeDocument/2006/relationships/tags" Target="../tags/tag176.xml"/></Relationships>
</file>

<file path=ppt/slides/_rels/slide5.xml.rels><?xml version="1.0" encoding="UTF-8" standalone="yes"?>
<Relationships xmlns="http://schemas.openxmlformats.org/package/2006/relationships"><Relationship Id="rId9" Type="http://schemas.openxmlformats.org/officeDocument/2006/relationships/tags" Target="../tags/tag220.xml"/><Relationship Id="rId8" Type="http://schemas.openxmlformats.org/officeDocument/2006/relationships/tags" Target="../tags/tag219.xml"/><Relationship Id="rId7" Type="http://schemas.openxmlformats.org/officeDocument/2006/relationships/tags" Target="../tags/tag218.xml"/><Relationship Id="rId6" Type="http://schemas.openxmlformats.org/officeDocument/2006/relationships/tags" Target="../tags/tag217.xml"/><Relationship Id="rId5" Type="http://schemas.openxmlformats.org/officeDocument/2006/relationships/tags" Target="../tags/tag216.xml"/><Relationship Id="rId4" Type="http://schemas.openxmlformats.org/officeDocument/2006/relationships/tags" Target="../tags/tag215.xml"/><Relationship Id="rId3" Type="http://schemas.openxmlformats.org/officeDocument/2006/relationships/tags" Target="../tags/tag214.xml"/><Relationship Id="rId2" Type="http://schemas.openxmlformats.org/officeDocument/2006/relationships/tags" Target="../tags/tag213.xml"/><Relationship Id="rId18" Type="http://schemas.openxmlformats.org/officeDocument/2006/relationships/notesSlide" Target="../notesSlides/notesSlide1.xml"/><Relationship Id="rId17" Type="http://schemas.openxmlformats.org/officeDocument/2006/relationships/slideLayout" Target="../slideLayouts/slideLayout18.xml"/><Relationship Id="rId16" Type="http://schemas.openxmlformats.org/officeDocument/2006/relationships/tags" Target="../tags/tag226.xml"/><Relationship Id="rId15" Type="http://schemas.openxmlformats.org/officeDocument/2006/relationships/image" Target="../media/image6.png"/><Relationship Id="rId14" Type="http://schemas.openxmlformats.org/officeDocument/2006/relationships/tags" Target="../tags/tag225.xml"/><Relationship Id="rId13" Type="http://schemas.openxmlformats.org/officeDocument/2006/relationships/tags" Target="../tags/tag224.xml"/><Relationship Id="rId12" Type="http://schemas.openxmlformats.org/officeDocument/2006/relationships/tags" Target="../tags/tag223.xml"/><Relationship Id="rId11" Type="http://schemas.openxmlformats.org/officeDocument/2006/relationships/tags" Target="../tags/tag222.xml"/><Relationship Id="rId10" Type="http://schemas.openxmlformats.org/officeDocument/2006/relationships/tags" Target="../tags/tag221.xml"/><Relationship Id="rId1" Type="http://schemas.openxmlformats.org/officeDocument/2006/relationships/tags" Target="../tags/tag212.xml"/></Relationships>
</file>

<file path=ppt/slides/_rels/slide6.xml.rels><?xml version="1.0" encoding="UTF-8" standalone="yes"?>
<Relationships xmlns="http://schemas.openxmlformats.org/package/2006/relationships"><Relationship Id="rId9" Type="http://schemas.openxmlformats.org/officeDocument/2006/relationships/tags" Target="../tags/tag233.xml"/><Relationship Id="rId8" Type="http://schemas.openxmlformats.org/officeDocument/2006/relationships/tags" Target="../tags/tag232.xml"/><Relationship Id="rId7" Type="http://schemas.openxmlformats.org/officeDocument/2006/relationships/tags" Target="../tags/tag231.xml"/><Relationship Id="rId6" Type="http://schemas.openxmlformats.org/officeDocument/2006/relationships/image" Target="../media/image8.png"/><Relationship Id="rId5" Type="http://schemas.openxmlformats.org/officeDocument/2006/relationships/tags" Target="../tags/tag230.xml"/><Relationship Id="rId4" Type="http://schemas.openxmlformats.org/officeDocument/2006/relationships/image" Target="../media/image7.jpeg"/><Relationship Id="rId36" Type="http://schemas.openxmlformats.org/officeDocument/2006/relationships/notesSlide" Target="../notesSlides/notesSlide2.xml"/><Relationship Id="rId35" Type="http://schemas.openxmlformats.org/officeDocument/2006/relationships/slideLayout" Target="../slideLayouts/slideLayout18.xml"/><Relationship Id="rId34" Type="http://schemas.openxmlformats.org/officeDocument/2006/relationships/tags" Target="../tags/tag257.xml"/><Relationship Id="rId33" Type="http://schemas.openxmlformats.org/officeDocument/2006/relationships/image" Target="../media/image9.png"/><Relationship Id="rId32" Type="http://schemas.openxmlformats.org/officeDocument/2006/relationships/tags" Target="../tags/tag256.xml"/><Relationship Id="rId31" Type="http://schemas.openxmlformats.org/officeDocument/2006/relationships/tags" Target="../tags/tag255.xml"/><Relationship Id="rId30" Type="http://schemas.openxmlformats.org/officeDocument/2006/relationships/tags" Target="../tags/tag254.xml"/><Relationship Id="rId3" Type="http://schemas.openxmlformats.org/officeDocument/2006/relationships/tags" Target="../tags/tag229.xml"/><Relationship Id="rId29" Type="http://schemas.openxmlformats.org/officeDocument/2006/relationships/tags" Target="../tags/tag253.xml"/><Relationship Id="rId28" Type="http://schemas.openxmlformats.org/officeDocument/2006/relationships/tags" Target="../tags/tag252.xml"/><Relationship Id="rId27" Type="http://schemas.openxmlformats.org/officeDocument/2006/relationships/tags" Target="../tags/tag251.xml"/><Relationship Id="rId26" Type="http://schemas.openxmlformats.org/officeDocument/2006/relationships/tags" Target="../tags/tag250.xml"/><Relationship Id="rId25" Type="http://schemas.openxmlformats.org/officeDocument/2006/relationships/tags" Target="../tags/tag249.xml"/><Relationship Id="rId24" Type="http://schemas.openxmlformats.org/officeDocument/2006/relationships/tags" Target="../tags/tag248.xml"/><Relationship Id="rId23" Type="http://schemas.openxmlformats.org/officeDocument/2006/relationships/tags" Target="../tags/tag247.xml"/><Relationship Id="rId22" Type="http://schemas.openxmlformats.org/officeDocument/2006/relationships/tags" Target="../tags/tag246.xml"/><Relationship Id="rId21" Type="http://schemas.openxmlformats.org/officeDocument/2006/relationships/tags" Target="../tags/tag245.xml"/><Relationship Id="rId20" Type="http://schemas.openxmlformats.org/officeDocument/2006/relationships/tags" Target="../tags/tag244.xml"/><Relationship Id="rId2" Type="http://schemas.openxmlformats.org/officeDocument/2006/relationships/tags" Target="../tags/tag228.xml"/><Relationship Id="rId19" Type="http://schemas.openxmlformats.org/officeDocument/2006/relationships/tags" Target="../tags/tag243.xml"/><Relationship Id="rId18" Type="http://schemas.openxmlformats.org/officeDocument/2006/relationships/tags" Target="../tags/tag242.xml"/><Relationship Id="rId17" Type="http://schemas.openxmlformats.org/officeDocument/2006/relationships/tags" Target="../tags/tag241.xml"/><Relationship Id="rId16" Type="http://schemas.openxmlformats.org/officeDocument/2006/relationships/tags" Target="../tags/tag240.xml"/><Relationship Id="rId15" Type="http://schemas.openxmlformats.org/officeDocument/2006/relationships/tags" Target="../tags/tag239.xml"/><Relationship Id="rId14" Type="http://schemas.openxmlformats.org/officeDocument/2006/relationships/tags" Target="../tags/tag238.xml"/><Relationship Id="rId13" Type="http://schemas.openxmlformats.org/officeDocument/2006/relationships/tags" Target="../tags/tag237.xml"/><Relationship Id="rId12" Type="http://schemas.openxmlformats.org/officeDocument/2006/relationships/tags" Target="../tags/tag236.xml"/><Relationship Id="rId11" Type="http://schemas.openxmlformats.org/officeDocument/2006/relationships/tags" Target="../tags/tag235.xml"/><Relationship Id="rId10" Type="http://schemas.openxmlformats.org/officeDocument/2006/relationships/tags" Target="../tags/tag234.xml"/><Relationship Id="rId1" Type="http://schemas.openxmlformats.org/officeDocument/2006/relationships/tags" Target="../tags/tag227.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6.xml"/><Relationship Id="rId3" Type="http://schemas.openxmlformats.org/officeDocument/2006/relationships/tags" Target="../tags/tag260.xml"/><Relationship Id="rId2" Type="http://schemas.openxmlformats.org/officeDocument/2006/relationships/tags" Target="../tags/tag259.xml"/><Relationship Id="rId1" Type="http://schemas.openxmlformats.org/officeDocument/2006/relationships/tags" Target="../tags/tag258.xml"/></Relationships>
</file>

<file path=ppt/slides/_rels/slide8.xml.rels><?xml version="1.0" encoding="UTF-8" standalone="yes"?>
<Relationships xmlns="http://schemas.openxmlformats.org/package/2006/relationships"><Relationship Id="rId9" Type="http://schemas.openxmlformats.org/officeDocument/2006/relationships/tags" Target="../tags/tag269.xml"/><Relationship Id="rId8" Type="http://schemas.openxmlformats.org/officeDocument/2006/relationships/tags" Target="../tags/tag268.xml"/><Relationship Id="rId7" Type="http://schemas.openxmlformats.org/officeDocument/2006/relationships/tags" Target="../tags/tag267.xml"/><Relationship Id="rId6" Type="http://schemas.openxmlformats.org/officeDocument/2006/relationships/tags" Target="../tags/tag266.xml"/><Relationship Id="rId5" Type="http://schemas.openxmlformats.org/officeDocument/2006/relationships/tags" Target="../tags/tag265.xml"/><Relationship Id="rId44" Type="http://schemas.openxmlformats.org/officeDocument/2006/relationships/notesSlide" Target="../notesSlides/notesSlide3.xml"/><Relationship Id="rId43" Type="http://schemas.openxmlformats.org/officeDocument/2006/relationships/slideLayout" Target="../slideLayouts/slideLayout29.xml"/><Relationship Id="rId42" Type="http://schemas.openxmlformats.org/officeDocument/2006/relationships/tags" Target="../tags/tag302.xml"/><Relationship Id="rId41" Type="http://schemas.openxmlformats.org/officeDocument/2006/relationships/tags" Target="../tags/tag301.xml"/><Relationship Id="rId40" Type="http://schemas.openxmlformats.org/officeDocument/2006/relationships/tags" Target="../tags/tag300.xml"/><Relationship Id="rId4" Type="http://schemas.openxmlformats.org/officeDocument/2006/relationships/tags" Target="../tags/tag264.xml"/><Relationship Id="rId39" Type="http://schemas.openxmlformats.org/officeDocument/2006/relationships/tags" Target="../tags/tag299.xml"/><Relationship Id="rId38" Type="http://schemas.openxmlformats.org/officeDocument/2006/relationships/tags" Target="../tags/tag298.xml"/><Relationship Id="rId37" Type="http://schemas.openxmlformats.org/officeDocument/2006/relationships/tags" Target="../tags/tag297.xml"/><Relationship Id="rId36" Type="http://schemas.openxmlformats.org/officeDocument/2006/relationships/tags" Target="../tags/tag296.xml"/><Relationship Id="rId35" Type="http://schemas.openxmlformats.org/officeDocument/2006/relationships/tags" Target="../tags/tag295.xml"/><Relationship Id="rId34" Type="http://schemas.openxmlformats.org/officeDocument/2006/relationships/tags" Target="../tags/tag294.xml"/><Relationship Id="rId33" Type="http://schemas.openxmlformats.org/officeDocument/2006/relationships/tags" Target="../tags/tag293.xml"/><Relationship Id="rId32" Type="http://schemas.openxmlformats.org/officeDocument/2006/relationships/tags" Target="../tags/tag292.xml"/><Relationship Id="rId31" Type="http://schemas.openxmlformats.org/officeDocument/2006/relationships/tags" Target="../tags/tag291.xml"/><Relationship Id="rId30" Type="http://schemas.openxmlformats.org/officeDocument/2006/relationships/tags" Target="../tags/tag290.xml"/><Relationship Id="rId3" Type="http://schemas.openxmlformats.org/officeDocument/2006/relationships/tags" Target="../tags/tag263.xml"/><Relationship Id="rId29" Type="http://schemas.openxmlformats.org/officeDocument/2006/relationships/tags" Target="../tags/tag289.xml"/><Relationship Id="rId28" Type="http://schemas.openxmlformats.org/officeDocument/2006/relationships/tags" Target="../tags/tag288.xml"/><Relationship Id="rId27" Type="http://schemas.openxmlformats.org/officeDocument/2006/relationships/tags" Target="../tags/tag287.xml"/><Relationship Id="rId26" Type="http://schemas.openxmlformats.org/officeDocument/2006/relationships/tags" Target="../tags/tag286.xml"/><Relationship Id="rId25" Type="http://schemas.openxmlformats.org/officeDocument/2006/relationships/tags" Target="../tags/tag285.xml"/><Relationship Id="rId24" Type="http://schemas.openxmlformats.org/officeDocument/2006/relationships/tags" Target="../tags/tag284.xml"/><Relationship Id="rId23" Type="http://schemas.openxmlformats.org/officeDocument/2006/relationships/tags" Target="../tags/tag283.xml"/><Relationship Id="rId22" Type="http://schemas.openxmlformats.org/officeDocument/2006/relationships/tags" Target="../tags/tag282.xml"/><Relationship Id="rId21" Type="http://schemas.openxmlformats.org/officeDocument/2006/relationships/tags" Target="../tags/tag281.xml"/><Relationship Id="rId20" Type="http://schemas.openxmlformats.org/officeDocument/2006/relationships/tags" Target="../tags/tag280.xml"/><Relationship Id="rId2" Type="http://schemas.openxmlformats.org/officeDocument/2006/relationships/tags" Target="../tags/tag262.xml"/><Relationship Id="rId19" Type="http://schemas.openxmlformats.org/officeDocument/2006/relationships/tags" Target="../tags/tag279.xml"/><Relationship Id="rId18" Type="http://schemas.openxmlformats.org/officeDocument/2006/relationships/tags" Target="../tags/tag278.xml"/><Relationship Id="rId17" Type="http://schemas.openxmlformats.org/officeDocument/2006/relationships/tags" Target="../tags/tag277.xml"/><Relationship Id="rId16" Type="http://schemas.openxmlformats.org/officeDocument/2006/relationships/tags" Target="../tags/tag276.xml"/><Relationship Id="rId15" Type="http://schemas.openxmlformats.org/officeDocument/2006/relationships/tags" Target="../tags/tag275.xml"/><Relationship Id="rId14" Type="http://schemas.openxmlformats.org/officeDocument/2006/relationships/tags" Target="../tags/tag274.xml"/><Relationship Id="rId13" Type="http://schemas.openxmlformats.org/officeDocument/2006/relationships/tags" Target="../tags/tag273.xml"/><Relationship Id="rId12" Type="http://schemas.openxmlformats.org/officeDocument/2006/relationships/tags" Target="../tags/tag272.xml"/><Relationship Id="rId11" Type="http://schemas.openxmlformats.org/officeDocument/2006/relationships/tags" Target="../tags/tag271.xml"/><Relationship Id="rId10" Type="http://schemas.openxmlformats.org/officeDocument/2006/relationships/tags" Target="../tags/tag270.xml"/><Relationship Id="rId1" Type="http://schemas.openxmlformats.org/officeDocument/2006/relationships/tags" Target="../tags/tag261.xml"/></Relationships>
</file>

<file path=ppt/slides/_rels/slide9.xml.rels><?xml version="1.0" encoding="UTF-8" standalone="yes"?>
<Relationships xmlns="http://schemas.openxmlformats.org/package/2006/relationships"><Relationship Id="rId9" Type="http://schemas.openxmlformats.org/officeDocument/2006/relationships/tags" Target="../tags/tag310.xml"/><Relationship Id="rId8" Type="http://schemas.openxmlformats.org/officeDocument/2006/relationships/image" Target="../media/image10.jpeg"/><Relationship Id="rId7" Type="http://schemas.openxmlformats.org/officeDocument/2006/relationships/tags" Target="../tags/tag309.xml"/><Relationship Id="rId6" Type="http://schemas.openxmlformats.org/officeDocument/2006/relationships/tags" Target="../tags/tag308.xml"/><Relationship Id="rId5" Type="http://schemas.openxmlformats.org/officeDocument/2006/relationships/tags" Target="../tags/tag307.xml"/><Relationship Id="rId4" Type="http://schemas.openxmlformats.org/officeDocument/2006/relationships/tags" Target="../tags/tag306.xml"/><Relationship Id="rId3" Type="http://schemas.openxmlformats.org/officeDocument/2006/relationships/tags" Target="../tags/tag305.xml"/><Relationship Id="rId21" Type="http://schemas.openxmlformats.org/officeDocument/2006/relationships/slideLayout" Target="../slideLayouts/slideLayout29.xml"/><Relationship Id="rId20" Type="http://schemas.openxmlformats.org/officeDocument/2006/relationships/tags" Target="../tags/tag318.xml"/><Relationship Id="rId2" Type="http://schemas.openxmlformats.org/officeDocument/2006/relationships/tags" Target="../tags/tag304.xml"/><Relationship Id="rId19" Type="http://schemas.openxmlformats.org/officeDocument/2006/relationships/image" Target="../media/image13.png"/><Relationship Id="rId18" Type="http://schemas.openxmlformats.org/officeDocument/2006/relationships/image" Target="../media/image12.png"/><Relationship Id="rId17" Type="http://schemas.openxmlformats.org/officeDocument/2006/relationships/tags" Target="../tags/tag317.xml"/><Relationship Id="rId16" Type="http://schemas.openxmlformats.org/officeDocument/2006/relationships/tags" Target="../tags/tag316.xml"/><Relationship Id="rId15" Type="http://schemas.openxmlformats.org/officeDocument/2006/relationships/tags" Target="../tags/tag315.xml"/><Relationship Id="rId14" Type="http://schemas.openxmlformats.org/officeDocument/2006/relationships/tags" Target="../tags/tag314.xml"/><Relationship Id="rId13" Type="http://schemas.openxmlformats.org/officeDocument/2006/relationships/tags" Target="../tags/tag313.xml"/><Relationship Id="rId12" Type="http://schemas.openxmlformats.org/officeDocument/2006/relationships/image" Target="../media/image11.jpeg"/><Relationship Id="rId11" Type="http://schemas.openxmlformats.org/officeDocument/2006/relationships/tags" Target="../tags/tag312.xml"/><Relationship Id="rId10" Type="http://schemas.openxmlformats.org/officeDocument/2006/relationships/tags" Target="../tags/tag311.xml"/><Relationship Id="rId1" Type="http://schemas.openxmlformats.org/officeDocument/2006/relationships/tags" Target="../tags/tag30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文本占位符 12"/>
          <p:cNvSpPr>
            <a:spLocks noGrp="1"/>
          </p:cNvSpPr>
          <p:nvPr>
            <p:ph type="body" idx="3"/>
            <p:custDataLst>
              <p:tags r:id="rId1"/>
            </p:custDataLst>
          </p:nvPr>
        </p:nvSpPr>
        <p:spPr>
          <a:xfrm>
            <a:off x="1043940" y="4364990"/>
            <a:ext cx="1969770" cy="727710"/>
          </a:xfrm>
        </p:spPr>
        <p:txBody>
          <a:bodyPr>
            <a:noAutofit/>
          </a:bodyPr>
          <a:p>
            <a:pPr marL="0" indent="-171450" algn="ctr">
              <a:lnSpc>
                <a:spcPct val="120000"/>
              </a:lnSpc>
              <a:spcBef>
                <a:spcPts val="0"/>
              </a:spcBef>
              <a:spcAft>
                <a:spcPts val="1000"/>
              </a:spcAft>
              <a:buSzPct val="100000"/>
            </a:pPr>
            <a:r>
              <a:rPr lang="zh-CN" altLang="en-US" sz="1200" dirty="0"/>
              <a:t>汇报人：吕欣萌</a:t>
            </a:r>
            <a:endParaRPr lang="zh-CN" altLang="en-US" sz="1200" dirty="0"/>
          </a:p>
          <a:p>
            <a:pPr marL="0" indent="-171450" algn="ctr">
              <a:lnSpc>
                <a:spcPct val="120000"/>
              </a:lnSpc>
              <a:spcBef>
                <a:spcPts val="0"/>
              </a:spcBef>
              <a:spcAft>
                <a:spcPts val="1000"/>
              </a:spcAft>
              <a:buSzPct val="100000"/>
            </a:pPr>
            <a:r>
              <a:rPr lang="zh-CN" altLang="en-US" sz="1200" dirty="0"/>
              <a:t>学号：</a:t>
            </a:r>
            <a:r>
              <a:rPr lang="en-US" altLang="zh-CN" sz="1200" dirty="0"/>
              <a:t>10222140402</a:t>
            </a:r>
            <a:endParaRPr lang="en-US" altLang="zh-CN" sz="1200" dirty="0"/>
          </a:p>
        </p:txBody>
      </p:sp>
      <p:sp>
        <p:nvSpPr>
          <p:cNvPr id="15" name="标题 14"/>
          <p:cNvSpPr>
            <a:spLocks noGrp="1"/>
          </p:cNvSpPr>
          <p:nvPr>
            <p:ph type="title" idx="1"/>
            <p:custDataLst>
              <p:tags r:id="rId2"/>
            </p:custDataLst>
          </p:nvPr>
        </p:nvSpPr>
        <p:spPr>
          <a:xfrm>
            <a:off x="890270" y="1784985"/>
            <a:ext cx="5481320" cy="1257300"/>
          </a:xfrm>
        </p:spPr>
        <p:txBody>
          <a:bodyPr>
            <a:noAutofit/>
          </a:bodyPr>
          <a:lstStyle/>
          <a:p>
            <a:pPr marL="0" indent="0" algn="l">
              <a:lnSpc>
                <a:spcPct val="100000"/>
              </a:lnSpc>
              <a:spcBef>
                <a:spcPts val="0"/>
              </a:spcBef>
              <a:spcAft>
                <a:spcPts val="0"/>
              </a:spcAft>
              <a:buSzPct val="100000"/>
            </a:pPr>
            <a:r>
              <a:rPr lang="zh-CN" altLang="en-U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开源社区数据的时序分析与可视化</a:t>
            </a:r>
            <a:endParaRPr lang="zh-CN" altLang="en-U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normAutofit fontScale="90000"/>
          </a:bodyPr>
          <a:lstStyle/>
          <a:p>
            <a:r>
              <a:rPr lang="zh-CN" altLang="en-US" b="1">
                <a:effectLst>
                  <a:outerShdw blurRad="38100" dist="38100" dir="2700000" algn="tl">
                    <a:srgbClr val="000000">
                      <a:alpha val="43137"/>
                    </a:srgbClr>
                  </a:outerShdw>
                </a:effectLst>
              </a:rPr>
              <a:t>特征工程</a:t>
            </a:r>
            <a:endParaRPr lang="zh-CN" altLang="en-US" b="1">
              <a:effectLst>
                <a:outerShdw blurRad="38100" dist="38100" dir="2700000" algn="tl">
                  <a:srgbClr val="000000">
                    <a:alpha val="43137"/>
                  </a:srgbClr>
                </a:outerShdw>
              </a:effectLst>
            </a:endParaRPr>
          </a:p>
        </p:txBody>
      </p:sp>
      <p:sp>
        <p:nvSpPr>
          <p:cNvPr id="8" name="矩形 7"/>
          <p:cNvSpPr/>
          <p:nvPr>
            <p:custDataLst>
              <p:tags r:id="rId2"/>
            </p:custDataLst>
          </p:nvPr>
        </p:nvSpPr>
        <p:spPr>
          <a:xfrm>
            <a:off x="4472623" y="2212658"/>
            <a:ext cx="4107656" cy="3227070"/>
          </a:xfrm>
          <a:prstGeom prst="rect">
            <a:avLst/>
          </a:prstGeom>
          <a:gradFill>
            <a:gsLst>
              <a:gs pos="52000">
                <a:schemeClr val="accent1">
                  <a:alpha val="0"/>
                </a:schemeClr>
              </a:gs>
              <a:gs pos="0">
                <a:schemeClr val="accent1">
                  <a:alpha val="25000"/>
                </a:schemeClr>
              </a:gs>
              <a:gs pos="100000">
                <a:schemeClr val="accent1">
                  <a:alpha val="25000"/>
                </a:schemeClr>
              </a:gs>
            </a:gsLst>
            <a:lin ang="2700000" scaled="0"/>
          </a:gradFill>
          <a:ln w="6350">
            <a:gradFill>
              <a:gsLst>
                <a:gs pos="24000">
                  <a:schemeClr val="accent1">
                    <a:alpha val="0"/>
                  </a:schemeClr>
                </a:gs>
                <a:gs pos="94000">
                  <a:schemeClr val="accent1">
                    <a:alpha val="70000"/>
                  </a:schemeClr>
                </a:gs>
              </a:gsLst>
              <a:path path="circle">
                <a:fillToRect l="50000" t="50000" r="50000" b="50000"/>
              </a:path>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latin typeface="MiSans Normal" panose="00000500000000000000" charset="-122"/>
              <a:ea typeface="MiSans Normal" panose="00000500000000000000" charset="-122"/>
              <a:sym typeface="MiSans Normal" panose="00000500000000000000" charset="-122"/>
            </a:endParaRPr>
          </a:p>
        </p:txBody>
      </p:sp>
      <p:cxnSp>
        <p:nvCxnSpPr>
          <p:cNvPr id="402" name="直接连接符 401"/>
          <p:cNvCxnSpPr/>
          <p:nvPr>
            <p:custDataLst>
              <p:tags r:id="rId3"/>
            </p:custDataLst>
          </p:nvPr>
        </p:nvCxnSpPr>
        <p:spPr>
          <a:xfrm>
            <a:off x="657701" y="2170748"/>
            <a:ext cx="1588770" cy="0"/>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6350">
            <a:solidFill>
              <a:schemeClr val="accent1"/>
            </a:solidFill>
            <a:round/>
          </a:ln>
          <a:effectLst>
            <a:outerShdw blurRad="177800" algn="ctr" rotWithShape="0">
              <a:srgbClr val="65B4D5">
                <a:alpha val="89000"/>
              </a:srgb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403" name="直接连接符 402"/>
          <p:cNvCxnSpPr/>
          <p:nvPr>
            <p:custDataLst>
              <p:tags r:id="rId4"/>
            </p:custDataLst>
          </p:nvPr>
        </p:nvCxnSpPr>
        <p:spPr>
          <a:xfrm flipH="1">
            <a:off x="488156" y="2169319"/>
            <a:ext cx="170974" cy="170974"/>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6350">
            <a:solidFill>
              <a:schemeClr val="accent1"/>
            </a:solidFill>
            <a:round/>
          </a:ln>
          <a:effectLst>
            <a:outerShdw blurRad="177800" algn="ctr" rotWithShape="0">
              <a:srgbClr val="65B4D5">
                <a:alpha val="89000"/>
              </a:srgb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378" name="直接连接符 377"/>
          <p:cNvCxnSpPr/>
          <p:nvPr>
            <p:custDataLst>
              <p:tags r:id="rId5"/>
            </p:custDataLst>
          </p:nvPr>
        </p:nvCxnSpPr>
        <p:spPr>
          <a:xfrm>
            <a:off x="3303746" y="5399246"/>
            <a:ext cx="810101" cy="0"/>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6350" cap="rnd">
            <a:solidFill>
              <a:schemeClr val="accent1"/>
            </a:solidFill>
            <a:round/>
          </a:ln>
          <a:effectLst>
            <a:outerShdw blurRad="177800" algn="ctr" rotWithShape="0">
              <a:srgbClr val="65B4D5">
                <a:alpha val="89000"/>
              </a:srgb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379" name="直接连接符 378"/>
          <p:cNvCxnSpPr/>
          <p:nvPr>
            <p:custDataLst>
              <p:tags r:id="rId6"/>
            </p:custDataLst>
          </p:nvPr>
        </p:nvCxnSpPr>
        <p:spPr>
          <a:xfrm flipV="1">
            <a:off x="4114324" y="5204936"/>
            <a:ext cx="193358" cy="193834"/>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6350" cap="rnd">
            <a:solidFill>
              <a:schemeClr val="accent1"/>
            </a:solidFill>
            <a:round/>
          </a:ln>
          <a:effectLst>
            <a:outerShdw blurRad="177800" algn="ctr" rotWithShape="0">
              <a:srgbClr val="65B4D5">
                <a:alpha val="89000"/>
              </a:srgb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53" name="半闭框 52"/>
          <p:cNvSpPr/>
          <p:nvPr>
            <p:custDataLst>
              <p:tags r:id="rId7"/>
            </p:custDataLst>
          </p:nvPr>
        </p:nvSpPr>
        <p:spPr>
          <a:xfrm rot="5400000" flipH="1">
            <a:off x="8331041" y="5132070"/>
            <a:ext cx="257175" cy="324803"/>
          </a:xfrm>
          <a:prstGeom prst="halfFrame">
            <a:avLst>
              <a:gd name="adj1" fmla="val 8991"/>
              <a:gd name="adj2" fmla="val 8991"/>
            </a:avLst>
          </a:prstGeom>
          <a:solidFill>
            <a:schemeClr val="accent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MiSans Normal" panose="00000500000000000000" charset="-122"/>
              <a:ea typeface="MiSans Normal" panose="00000500000000000000" charset="-122"/>
              <a:cs typeface="黑体" panose="02010609060101010101" charset="-122"/>
              <a:sym typeface="MiSans Normal" panose="00000500000000000000" charset="-122"/>
            </a:endParaRPr>
          </a:p>
        </p:txBody>
      </p:sp>
      <p:sp>
        <p:nvSpPr>
          <p:cNvPr id="54" name="梯形 53"/>
          <p:cNvSpPr/>
          <p:nvPr>
            <p:custDataLst>
              <p:tags r:id="rId8"/>
            </p:custDataLst>
          </p:nvPr>
        </p:nvSpPr>
        <p:spPr>
          <a:xfrm flipV="1">
            <a:off x="8401526" y="5423059"/>
            <a:ext cx="179546" cy="17145"/>
          </a:xfrm>
          <a:prstGeom prst="trapezoid">
            <a:avLst>
              <a:gd name="adj" fmla="val 49390"/>
            </a:avLst>
          </a:prstGeom>
          <a:solidFill>
            <a:schemeClr val="accent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iSans Normal" panose="00000500000000000000" charset="-122"/>
              <a:ea typeface="MiSans Normal" panose="00000500000000000000" charset="-122"/>
              <a:cs typeface="黑体" panose="02010609060101010101" charset="-122"/>
              <a:sym typeface="MiSans Normal" panose="00000500000000000000" charset="-122"/>
            </a:endParaRPr>
          </a:p>
        </p:txBody>
      </p:sp>
      <p:cxnSp>
        <p:nvCxnSpPr>
          <p:cNvPr id="69" name="直接连接符 68"/>
          <p:cNvCxnSpPr/>
          <p:nvPr>
            <p:custDataLst>
              <p:tags r:id="rId9"/>
            </p:custDataLst>
          </p:nvPr>
        </p:nvCxnSpPr>
        <p:spPr>
          <a:xfrm>
            <a:off x="4504373" y="5212080"/>
            <a:ext cx="0" cy="217170"/>
          </a:xfrm>
          <a:prstGeom prst="line">
            <a:avLst/>
          </a:prstGeom>
          <a:ln w="6350"/>
        </p:spPr>
        <p:style>
          <a:lnRef idx="2">
            <a:schemeClr val="accent1"/>
          </a:lnRef>
          <a:fillRef idx="0">
            <a:srgbClr val="FFFFFF"/>
          </a:fillRef>
          <a:effectRef idx="0">
            <a:srgbClr val="FFFFFF"/>
          </a:effectRef>
          <a:fontRef idx="minor">
            <a:schemeClr val="tx1"/>
          </a:fontRef>
        </p:style>
      </p:cxnSp>
      <p:cxnSp>
        <p:nvCxnSpPr>
          <p:cNvPr id="70" name="直接连接符 69"/>
          <p:cNvCxnSpPr/>
          <p:nvPr>
            <p:custDataLst>
              <p:tags r:id="rId10"/>
            </p:custDataLst>
          </p:nvPr>
        </p:nvCxnSpPr>
        <p:spPr>
          <a:xfrm rot="16200000">
            <a:off x="4611053" y="5318760"/>
            <a:ext cx="0" cy="217170"/>
          </a:xfrm>
          <a:prstGeom prst="line">
            <a:avLst/>
          </a:prstGeom>
          <a:ln w="6350"/>
        </p:spPr>
        <p:style>
          <a:lnRef idx="2">
            <a:schemeClr val="accent1"/>
          </a:lnRef>
          <a:fillRef idx="0">
            <a:srgbClr val="FFFFFF"/>
          </a:fillRef>
          <a:effectRef idx="0">
            <a:srgbClr val="FFFFFF"/>
          </a:effectRef>
          <a:fontRef idx="minor">
            <a:schemeClr val="tx1"/>
          </a:fontRef>
        </p:style>
      </p:cxnSp>
      <p:cxnSp>
        <p:nvCxnSpPr>
          <p:cNvPr id="76" name="直接连接符 75"/>
          <p:cNvCxnSpPr/>
          <p:nvPr>
            <p:custDataLst>
              <p:tags r:id="rId11"/>
            </p:custDataLst>
          </p:nvPr>
        </p:nvCxnSpPr>
        <p:spPr>
          <a:xfrm flipH="1" flipV="1">
            <a:off x="8632031" y="2175510"/>
            <a:ext cx="0" cy="217170"/>
          </a:xfrm>
          <a:prstGeom prst="line">
            <a:avLst/>
          </a:prstGeom>
          <a:ln w="6350"/>
        </p:spPr>
        <p:style>
          <a:lnRef idx="2">
            <a:schemeClr val="accent1"/>
          </a:lnRef>
          <a:fillRef idx="0">
            <a:srgbClr val="FFFFFF"/>
          </a:fillRef>
          <a:effectRef idx="0">
            <a:srgbClr val="FFFFFF"/>
          </a:effectRef>
          <a:fontRef idx="minor">
            <a:schemeClr val="tx1"/>
          </a:fontRef>
        </p:style>
      </p:cxnSp>
      <p:cxnSp>
        <p:nvCxnSpPr>
          <p:cNvPr id="77" name="直接连接符 76"/>
          <p:cNvCxnSpPr/>
          <p:nvPr>
            <p:custDataLst>
              <p:tags r:id="rId12"/>
            </p:custDataLst>
          </p:nvPr>
        </p:nvCxnSpPr>
        <p:spPr>
          <a:xfrm rot="16200000" flipH="1" flipV="1">
            <a:off x="8525351" y="2068830"/>
            <a:ext cx="0" cy="217170"/>
          </a:xfrm>
          <a:prstGeom prst="line">
            <a:avLst/>
          </a:prstGeom>
          <a:ln w="6350"/>
        </p:spPr>
        <p:style>
          <a:lnRef idx="2">
            <a:schemeClr val="accent1"/>
          </a:lnRef>
          <a:fillRef idx="0">
            <a:srgbClr val="FFFFFF"/>
          </a:fillRef>
          <a:effectRef idx="0">
            <a:srgbClr val="FFFFFF"/>
          </a:effectRef>
          <a:fontRef idx="minor">
            <a:schemeClr val="tx1"/>
          </a:fontRef>
        </p:style>
      </p:cxnSp>
      <p:sp>
        <p:nvSpPr>
          <p:cNvPr id="391" name="任意多边形 390"/>
          <p:cNvSpPr/>
          <p:nvPr>
            <p:custDataLst>
              <p:tags r:id="rId13"/>
            </p:custDataLst>
          </p:nvPr>
        </p:nvSpPr>
        <p:spPr>
          <a:xfrm>
            <a:off x="535305" y="5399246"/>
            <a:ext cx="1160621" cy="5715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2437" h="120">
                <a:moveTo>
                  <a:pt x="0" y="120"/>
                </a:moveTo>
                <a:lnTo>
                  <a:pt x="30" y="0"/>
                </a:lnTo>
                <a:lnTo>
                  <a:pt x="172" y="0"/>
                </a:lnTo>
                <a:lnTo>
                  <a:pt x="142" y="120"/>
                </a:lnTo>
                <a:lnTo>
                  <a:pt x="0" y="120"/>
                </a:lnTo>
                <a:close/>
                <a:moveTo>
                  <a:pt x="226" y="120"/>
                </a:moveTo>
                <a:lnTo>
                  <a:pt x="256" y="0"/>
                </a:lnTo>
                <a:lnTo>
                  <a:pt x="398" y="0"/>
                </a:lnTo>
                <a:lnTo>
                  <a:pt x="368" y="120"/>
                </a:lnTo>
                <a:lnTo>
                  <a:pt x="226" y="120"/>
                </a:lnTo>
                <a:close/>
                <a:moveTo>
                  <a:pt x="453" y="120"/>
                </a:moveTo>
                <a:lnTo>
                  <a:pt x="483" y="0"/>
                </a:lnTo>
                <a:lnTo>
                  <a:pt x="625" y="0"/>
                </a:lnTo>
                <a:lnTo>
                  <a:pt x="595" y="120"/>
                </a:lnTo>
                <a:lnTo>
                  <a:pt x="453" y="120"/>
                </a:lnTo>
                <a:close/>
                <a:moveTo>
                  <a:pt x="679" y="120"/>
                </a:moveTo>
                <a:lnTo>
                  <a:pt x="709" y="0"/>
                </a:lnTo>
                <a:lnTo>
                  <a:pt x="851" y="0"/>
                </a:lnTo>
                <a:lnTo>
                  <a:pt x="821" y="120"/>
                </a:lnTo>
                <a:lnTo>
                  <a:pt x="679" y="120"/>
                </a:lnTo>
                <a:close/>
                <a:moveTo>
                  <a:pt x="906" y="120"/>
                </a:moveTo>
                <a:lnTo>
                  <a:pt x="936" y="0"/>
                </a:lnTo>
                <a:lnTo>
                  <a:pt x="1078" y="0"/>
                </a:lnTo>
                <a:lnTo>
                  <a:pt x="1048" y="120"/>
                </a:lnTo>
                <a:lnTo>
                  <a:pt x="906" y="120"/>
                </a:lnTo>
                <a:close/>
                <a:moveTo>
                  <a:pt x="1132" y="120"/>
                </a:moveTo>
                <a:lnTo>
                  <a:pt x="1162" y="0"/>
                </a:lnTo>
                <a:lnTo>
                  <a:pt x="1304" y="0"/>
                </a:lnTo>
                <a:lnTo>
                  <a:pt x="1274" y="120"/>
                </a:lnTo>
                <a:lnTo>
                  <a:pt x="1132" y="120"/>
                </a:lnTo>
                <a:close/>
                <a:moveTo>
                  <a:pt x="1359" y="120"/>
                </a:moveTo>
                <a:lnTo>
                  <a:pt x="1389" y="0"/>
                </a:lnTo>
                <a:lnTo>
                  <a:pt x="1531" y="0"/>
                </a:lnTo>
                <a:lnTo>
                  <a:pt x="1501" y="120"/>
                </a:lnTo>
                <a:lnTo>
                  <a:pt x="1359" y="120"/>
                </a:lnTo>
                <a:close/>
                <a:moveTo>
                  <a:pt x="1585" y="120"/>
                </a:moveTo>
                <a:lnTo>
                  <a:pt x="1615" y="0"/>
                </a:lnTo>
                <a:lnTo>
                  <a:pt x="1757" y="0"/>
                </a:lnTo>
                <a:lnTo>
                  <a:pt x="1727" y="120"/>
                </a:lnTo>
                <a:lnTo>
                  <a:pt x="1585" y="120"/>
                </a:lnTo>
                <a:close/>
                <a:moveTo>
                  <a:pt x="1812" y="120"/>
                </a:moveTo>
                <a:lnTo>
                  <a:pt x="1842" y="0"/>
                </a:lnTo>
                <a:lnTo>
                  <a:pt x="1984" y="0"/>
                </a:lnTo>
                <a:lnTo>
                  <a:pt x="1954" y="120"/>
                </a:lnTo>
                <a:lnTo>
                  <a:pt x="1812" y="120"/>
                </a:lnTo>
                <a:close/>
                <a:moveTo>
                  <a:pt x="2038" y="120"/>
                </a:moveTo>
                <a:lnTo>
                  <a:pt x="2068" y="0"/>
                </a:lnTo>
                <a:lnTo>
                  <a:pt x="2210" y="0"/>
                </a:lnTo>
                <a:lnTo>
                  <a:pt x="2180" y="120"/>
                </a:lnTo>
                <a:lnTo>
                  <a:pt x="2038" y="120"/>
                </a:lnTo>
                <a:close/>
                <a:moveTo>
                  <a:pt x="2265" y="120"/>
                </a:moveTo>
                <a:lnTo>
                  <a:pt x="2295" y="0"/>
                </a:lnTo>
                <a:lnTo>
                  <a:pt x="2437" y="0"/>
                </a:lnTo>
                <a:lnTo>
                  <a:pt x="2407" y="120"/>
                </a:lnTo>
                <a:lnTo>
                  <a:pt x="2265" y="120"/>
                </a:lnTo>
                <a:close/>
              </a:path>
            </a:pathLst>
          </a:custGeom>
          <a:gradFill flip="none" rotWithShape="1">
            <a:gsLst>
              <a:gs pos="0">
                <a:schemeClr val="accent1"/>
              </a:gs>
              <a:gs pos="100000">
                <a:schemeClr val="accent1">
                  <a:alpha val="0"/>
                </a:schemeClr>
              </a:gs>
            </a:gsLst>
            <a:lin ang="0" scaled="0"/>
            <a:tileRect/>
          </a:grad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latin typeface="MiSans Normal" panose="00000500000000000000" charset="-122"/>
              <a:ea typeface="MiSans Normal" panose="00000500000000000000" charset="-122"/>
              <a:sym typeface="MiSans Normal" panose="00000500000000000000" charset="-122"/>
            </a:endParaRPr>
          </a:p>
        </p:txBody>
      </p:sp>
      <p:sp>
        <p:nvSpPr>
          <p:cNvPr id="84" name="任意多边形 83"/>
          <p:cNvSpPr/>
          <p:nvPr>
            <p:custDataLst>
              <p:tags r:id="rId14"/>
            </p:custDataLst>
          </p:nvPr>
        </p:nvSpPr>
        <p:spPr>
          <a:xfrm flipV="1">
            <a:off x="4490324" y="2171700"/>
            <a:ext cx="549116" cy="260747"/>
          </a:xfrm>
          <a:custGeom>
            <a:avLst/>
            <a:gdLst>
              <a:gd name="it" fmla="*/ h 7 12"/>
              <a:gd name="ir" fmla="*/ w 7 12"/>
              <a:gd name="ib" fmla="*/ h 11 12"/>
            </a:gdLst>
            <a:ahLst/>
            <a:cxnLst>
              <a:cxn ang="3">
                <a:pos x="l" y="t"/>
              </a:cxn>
              <a:cxn ang="cd2">
                <a:pos x="l" y="vc"/>
              </a:cxn>
              <a:cxn ang="cd4">
                <a:pos x="l" y="b"/>
              </a:cxn>
              <a:cxn ang="cd4">
                <a:pos x="hc" y="b"/>
              </a:cxn>
              <a:cxn ang="cd4">
                <a:pos x="r" y="b"/>
              </a:cxn>
              <a:cxn ang="0">
                <a:pos x="hc" y="vc"/>
              </a:cxn>
            </a:cxnLst>
            <a:rect l="l" t="t" r="r" b="b"/>
            <a:pathLst>
              <a:path w="1153" h="548">
                <a:moveTo>
                  <a:pt x="0" y="0"/>
                </a:moveTo>
                <a:lnTo>
                  <a:pt x="46" y="21"/>
                </a:lnTo>
                <a:lnTo>
                  <a:pt x="46" y="363"/>
                </a:lnTo>
                <a:lnTo>
                  <a:pt x="163" y="468"/>
                </a:lnTo>
                <a:lnTo>
                  <a:pt x="1049" y="468"/>
                </a:lnTo>
                <a:lnTo>
                  <a:pt x="1153" y="514"/>
                </a:lnTo>
                <a:lnTo>
                  <a:pt x="673" y="514"/>
                </a:lnTo>
                <a:lnTo>
                  <a:pt x="657" y="548"/>
                </a:lnTo>
                <a:lnTo>
                  <a:pt x="332" y="548"/>
                </a:lnTo>
                <a:lnTo>
                  <a:pt x="316" y="514"/>
                </a:lnTo>
                <a:lnTo>
                  <a:pt x="0" y="514"/>
                </a:lnTo>
                <a:lnTo>
                  <a:pt x="0" y="0"/>
                </a:lnTo>
                <a:close/>
              </a:path>
            </a:pathLst>
          </a:custGeom>
          <a:solidFill>
            <a:schemeClr val="accent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latin typeface="MiSans Normal" panose="00000500000000000000" charset="-122"/>
              <a:ea typeface="MiSans Normal" panose="00000500000000000000" charset="-122"/>
              <a:cs typeface="黑体" panose="02010609060101010101" charset="-122"/>
              <a:sym typeface="MiSans Normal" panose="00000500000000000000" charset="-122"/>
            </a:endParaRPr>
          </a:p>
        </p:txBody>
      </p:sp>
      <p:pic>
        <p:nvPicPr>
          <p:cNvPr id="93" name="图片 92"/>
          <p:cNvPicPr>
            <a:picLocks noChangeAspect="1"/>
          </p:cNvPicPr>
          <p:nvPr>
            <p:custDataLst>
              <p:tags r:id="rId15"/>
            </p:custDataLst>
          </p:nvPr>
        </p:nvPicPr>
        <p:blipFill>
          <a:blip r:embed="rId16">
            <a:alphaModFix amt="25000"/>
            <a:duotone>
              <a:schemeClr val="accent1">
                <a:shade val="45000"/>
                <a:satMod val="135000"/>
              </a:schemeClr>
              <a:prstClr val="white"/>
            </a:duotone>
          </a:blip>
          <a:stretch>
            <a:fillRect/>
          </a:stretch>
        </p:blipFill>
        <p:spPr>
          <a:xfrm>
            <a:off x="5791676" y="2109311"/>
            <a:ext cx="1649730" cy="173831"/>
          </a:xfrm>
          <a:prstGeom prst="rect">
            <a:avLst/>
          </a:prstGeom>
        </p:spPr>
      </p:pic>
      <p:pic>
        <p:nvPicPr>
          <p:cNvPr id="94" name="图片 93"/>
          <p:cNvPicPr>
            <a:picLocks noChangeAspect="1"/>
          </p:cNvPicPr>
          <p:nvPr>
            <p:custDataLst>
              <p:tags r:id="rId17"/>
            </p:custDataLst>
          </p:nvPr>
        </p:nvPicPr>
        <p:blipFill>
          <a:blip r:embed="rId16">
            <a:duotone>
              <a:schemeClr val="accent1">
                <a:shade val="45000"/>
                <a:satMod val="135000"/>
              </a:schemeClr>
              <a:prstClr val="white"/>
            </a:duotone>
          </a:blip>
          <a:stretch>
            <a:fillRect/>
          </a:stretch>
        </p:blipFill>
        <p:spPr>
          <a:xfrm>
            <a:off x="6173153" y="2169319"/>
            <a:ext cx="886778" cy="53816"/>
          </a:xfrm>
          <a:prstGeom prst="rect">
            <a:avLst/>
          </a:prstGeom>
        </p:spPr>
      </p:pic>
      <p:sp>
        <p:nvSpPr>
          <p:cNvPr id="95" name="菱形 94"/>
          <p:cNvSpPr/>
          <p:nvPr>
            <p:custDataLst>
              <p:tags r:id="rId18"/>
            </p:custDataLst>
          </p:nvPr>
        </p:nvSpPr>
        <p:spPr>
          <a:xfrm flipV="1">
            <a:off x="5753100" y="2189321"/>
            <a:ext cx="1726883" cy="13335"/>
          </a:xfrm>
          <a:prstGeom prst="diamond">
            <a:avLst/>
          </a:prstGeom>
          <a:gradFill>
            <a:gsLst>
              <a:gs pos="0">
                <a:schemeClr val="accent1">
                  <a:alpha val="10000"/>
                </a:schemeClr>
              </a:gs>
              <a:gs pos="100000">
                <a:schemeClr val="accent1">
                  <a:alpha val="10000"/>
                </a:schemeClr>
              </a:gs>
              <a:gs pos="50000">
                <a:srgbClr val="FFFFFF"/>
              </a:gs>
            </a:gsLst>
            <a:lin ang="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350">
              <a:latin typeface="MiSans Normal" panose="00000500000000000000" charset="-122"/>
              <a:ea typeface="MiSans Normal" panose="00000500000000000000" charset="-122"/>
              <a:sym typeface="MiSans Normal" panose="00000500000000000000" charset="-122"/>
            </a:endParaRPr>
          </a:p>
        </p:txBody>
      </p:sp>
      <p:sp>
        <p:nvSpPr>
          <p:cNvPr id="3" name="矩形 2"/>
          <p:cNvSpPr/>
          <p:nvPr>
            <p:custDataLst>
              <p:tags r:id="rId19"/>
            </p:custDataLst>
          </p:nvPr>
        </p:nvSpPr>
        <p:spPr>
          <a:xfrm>
            <a:off x="4719955" y="3078480"/>
            <a:ext cx="3582670" cy="1231900"/>
          </a:xfrm>
          <a:prstGeom prst="rect">
            <a:avLst/>
          </a:prstGeom>
          <a:noFill/>
        </p:spPr>
        <p:txBody>
          <a:bodyPr wrap="square" lIns="0" tIns="0" rIns="0" bIns="0" rtlCol="0" anchor="t" anchorCtr="0">
            <a:noAutofit/>
          </a:bodyPr>
          <a:p>
            <a:pPr>
              <a:lnSpc>
                <a:spcPct val="150000"/>
              </a:lnSpc>
              <a:spcBef>
                <a:spcPct val="0"/>
              </a:spcBef>
              <a:spcAft>
                <a:spcPct val="0"/>
              </a:spcAft>
            </a:pPr>
            <a:r>
              <a:rPr lang="zh-CN" altLang="en-US" sz="1200" b="1" kern="0" dirty="0">
                <a:ln>
                  <a:noFill/>
                  <a:prstDash val="sysDot"/>
                </a:ln>
                <a:solidFill>
                  <a:schemeClr val="tx1">
                    <a:lumMod val="85000"/>
                    <a:lumOff val="15000"/>
                  </a:schemeClr>
                </a:solidFill>
                <a:latin typeface="+mn-ea"/>
                <a:cs typeface="+mn-ea"/>
              </a:rPr>
              <a:t>基本统计指标：</a:t>
            </a:r>
            <a:r>
              <a:rPr lang="zh-CN" altLang="en-US" sz="1200" kern="0" dirty="0">
                <a:ln>
                  <a:noFill/>
                  <a:prstDash val="sysDot"/>
                </a:ln>
                <a:solidFill>
                  <a:schemeClr val="tx1">
                    <a:lumMod val="85000"/>
                    <a:lumOff val="15000"/>
                  </a:schemeClr>
                </a:solidFill>
                <a:latin typeface="+mn-ea"/>
                <a:cs typeface="+mn-ea"/>
              </a:rPr>
              <a:t>如活跃度、关注度、新增贡献者数等。</a:t>
            </a:r>
            <a:endParaRPr lang="zh-CN" altLang="en-US" sz="1200" kern="0" dirty="0">
              <a:ln>
                <a:noFill/>
                <a:prstDash val="sysDot"/>
              </a:ln>
              <a:solidFill>
                <a:schemeClr val="tx1">
                  <a:lumMod val="85000"/>
                  <a:lumOff val="15000"/>
                </a:schemeClr>
              </a:solidFill>
              <a:latin typeface="+mn-ea"/>
              <a:cs typeface="+mn-ea"/>
            </a:endParaRPr>
          </a:p>
          <a:p>
            <a:pPr>
              <a:lnSpc>
                <a:spcPct val="150000"/>
              </a:lnSpc>
              <a:spcBef>
                <a:spcPct val="0"/>
              </a:spcBef>
              <a:spcAft>
                <a:spcPct val="0"/>
              </a:spcAft>
            </a:pPr>
            <a:r>
              <a:rPr lang="zh-CN" altLang="en-US" sz="1200" b="1" kern="0" dirty="0">
                <a:ln>
                  <a:noFill/>
                  <a:prstDash val="sysDot"/>
                </a:ln>
                <a:solidFill>
                  <a:schemeClr val="tx1">
                    <a:lumMod val="85000"/>
                    <a:lumOff val="15000"/>
                  </a:schemeClr>
                </a:solidFill>
                <a:latin typeface="+mn-ea"/>
                <a:cs typeface="+mn-ea"/>
              </a:rPr>
              <a:t>协作效率指标：</a:t>
            </a:r>
            <a:r>
              <a:rPr lang="zh-CN" altLang="en-US" sz="1200" kern="0" dirty="0">
                <a:ln>
                  <a:noFill/>
                  <a:prstDash val="sysDot"/>
                </a:ln>
                <a:solidFill>
                  <a:schemeClr val="tx1">
                    <a:lumMod val="85000"/>
                    <a:lumOff val="15000"/>
                  </a:schemeClr>
                </a:solidFill>
                <a:latin typeface="+mn-ea"/>
                <a:cs typeface="+mn-ea"/>
              </a:rPr>
              <a:t>如</a:t>
            </a:r>
            <a:r>
              <a:rPr lang="en-US" altLang="zh-CN" sz="1200" kern="0" dirty="0">
                <a:ln>
                  <a:noFill/>
                  <a:prstDash val="sysDot"/>
                </a:ln>
                <a:solidFill>
                  <a:schemeClr val="tx1">
                    <a:lumMod val="85000"/>
                    <a:lumOff val="15000"/>
                  </a:schemeClr>
                </a:solidFill>
                <a:latin typeface="+mn-ea"/>
                <a:cs typeface="+mn-ea"/>
              </a:rPr>
              <a:t> PR </a:t>
            </a:r>
            <a:r>
              <a:rPr lang="zh-CN" altLang="en-US" sz="1200" kern="0" dirty="0">
                <a:ln>
                  <a:noFill/>
                  <a:prstDash val="sysDot"/>
                </a:ln>
                <a:solidFill>
                  <a:schemeClr val="tx1">
                    <a:lumMod val="85000"/>
                    <a:lumOff val="15000"/>
                  </a:schemeClr>
                </a:solidFill>
                <a:latin typeface="+mn-ea"/>
                <a:cs typeface="+mn-ea"/>
              </a:rPr>
              <a:t>和</a:t>
            </a:r>
            <a:r>
              <a:rPr lang="en-US" altLang="zh-CN" sz="1200" kern="0" dirty="0">
                <a:ln>
                  <a:noFill/>
                  <a:prstDash val="sysDot"/>
                </a:ln>
                <a:solidFill>
                  <a:schemeClr val="tx1">
                    <a:lumMod val="85000"/>
                    <a:lumOff val="15000"/>
                  </a:schemeClr>
                </a:solidFill>
                <a:latin typeface="+mn-ea"/>
                <a:cs typeface="+mn-ea"/>
              </a:rPr>
              <a:t> issue </a:t>
            </a:r>
            <a:r>
              <a:rPr lang="zh-CN" altLang="en-US" sz="1200" kern="0" dirty="0">
                <a:ln>
                  <a:noFill/>
                  <a:prstDash val="sysDot"/>
                </a:ln>
                <a:solidFill>
                  <a:schemeClr val="tx1">
                    <a:lumMod val="85000"/>
                    <a:lumOff val="15000"/>
                  </a:schemeClr>
                </a:solidFill>
                <a:latin typeface="+mn-ea"/>
                <a:cs typeface="+mn-ea"/>
              </a:rPr>
              <a:t>的响应时间、解决时长等。</a:t>
            </a:r>
            <a:endParaRPr lang="zh-CN" altLang="en-US" sz="1200" kern="0" dirty="0">
              <a:ln>
                <a:noFill/>
                <a:prstDash val="sysDot"/>
              </a:ln>
              <a:solidFill>
                <a:schemeClr val="tx1">
                  <a:lumMod val="85000"/>
                  <a:lumOff val="15000"/>
                </a:schemeClr>
              </a:solidFill>
              <a:latin typeface="+mn-ea"/>
              <a:cs typeface="+mn-ea"/>
            </a:endParaRPr>
          </a:p>
          <a:p>
            <a:pPr>
              <a:lnSpc>
                <a:spcPct val="150000"/>
              </a:lnSpc>
              <a:spcBef>
                <a:spcPct val="0"/>
              </a:spcBef>
              <a:spcAft>
                <a:spcPct val="0"/>
              </a:spcAft>
            </a:pPr>
            <a:r>
              <a:rPr lang="zh-CN" altLang="en-US" sz="1200" b="1" kern="0" dirty="0">
                <a:ln>
                  <a:noFill/>
                  <a:prstDash val="sysDot"/>
                </a:ln>
                <a:solidFill>
                  <a:schemeClr val="tx1">
                    <a:lumMod val="85000"/>
                    <a:lumOff val="15000"/>
                  </a:schemeClr>
                </a:solidFill>
                <a:latin typeface="+mn-ea"/>
                <a:cs typeface="+mn-ea"/>
              </a:rPr>
              <a:t>代码变化指标：</a:t>
            </a:r>
            <a:r>
              <a:rPr lang="zh-CN" altLang="en-US" sz="1200" kern="0" dirty="0">
                <a:ln>
                  <a:noFill/>
                  <a:prstDash val="sysDot"/>
                </a:ln>
                <a:solidFill>
                  <a:schemeClr val="tx1">
                    <a:lumMod val="85000"/>
                    <a:lumOff val="15000"/>
                  </a:schemeClr>
                </a:solidFill>
                <a:latin typeface="+mn-ea"/>
                <a:cs typeface="+mn-ea"/>
              </a:rPr>
              <a:t>如代码增减行数、总变更行数等。</a:t>
            </a:r>
            <a:endParaRPr lang="zh-CN" altLang="en-US" sz="1200" kern="0" dirty="0">
              <a:ln>
                <a:noFill/>
                <a:prstDash val="sysDot"/>
              </a:ln>
              <a:solidFill>
                <a:schemeClr val="tx1">
                  <a:lumMod val="85000"/>
                  <a:lumOff val="15000"/>
                </a:schemeClr>
              </a:solidFill>
              <a:latin typeface="+mn-ea"/>
              <a:cs typeface="+mn-ea"/>
            </a:endParaRPr>
          </a:p>
          <a:p>
            <a:pPr>
              <a:lnSpc>
                <a:spcPct val="150000"/>
              </a:lnSpc>
              <a:spcBef>
                <a:spcPct val="0"/>
              </a:spcBef>
              <a:spcAft>
                <a:spcPct val="0"/>
              </a:spcAft>
            </a:pPr>
            <a:r>
              <a:rPr lang="zh-CN" altLang="en-US" sz="1200" b="1" kern="0" dirty="0">
                <a:ln>
                  <a:noFill/>
                  <a:prstDash val="sysDot"/>
                </a:ln>
                <a:solidFill>
                  <a:schemeClr val="tx1">
                    <a:lumMod val="85000"/>
                    <a:lumOff val="15000"/>
                  </a:schemeClr>
                </a:solidFill>
                <a:latin typeface="+mn-ea"/>
                <a:cs typeface="+mn-ea"/>
              </a:rPr>
              <a:t>复杂网络指标</a:t>
            </a:r>
            <a:r>
              <a:rPr lang="zh-CN" altLang="en-US" sz="1200" kern="0" dirty="0">
                <a:ln>
                  <a:noFill/>
                  <a:prstDash val="sysDot"/>
                </a:ln>
                <a:solidFill>
                  <a:schemeClr val="tx1">
                    <a:lumMod val="85000"/>
                    <a:lumOff val="15000"/>
                  </a:schemeClr>
                </a:solidFill>
                <a:latin typeface="+mn-ea"/>
                <a:cs typeface="+mn-ea"/>
              </a:rPr>
              <a:t>：如</a:t>
            </a:r>
            <a:r>
              <a:rPr lang="en-US" altLang="zh-CN" sz="1200" kern="0" dirty="0">
                <a:ln>
                  <a:noFill/>
                  <a:prstDash val="sysDot"/>
                </a:ln>
                <a:solidFill>
                  <a:schemeClr val="tx1">
                    <a:lumMod val="85000"/>
                    <a:lumOff val="15000"/>
                  </a:schemeClr>
                </a:solidFill>
                <a:latin typeface="+mn-ea"/>
                <a:cs typeface="+mn-ea"/>
              </a:rPr>
              <a:t> OpenRank </a:t>
            </a:r>
            <a:r>
              <a:rPr lang="zh-CN" altLang="en-US" sz="1200" kern="0" dirty="0">
                <a:ln>
                  <a:noFill/>
                  <a:prstDash val="sysDot"/>
                </a:ln>
                <a:solidFill>
                  <a:schemeClr val="tx1">
                    <a:lumMod val="85000"/>
                    <a:lumOff val="15000"/>
                  </a:schemeClr>
                </a:solidFill>
                <a:latin typeface="+mn-ea"/>
                <a:cs typeface="+mn-ea"/>
              </a:rPr>
              <a:t>和</a:t>
            </a:r>
            <a:r>
              <a:rPr lang="en-US" altLang="zh-CN" sz="1200" kern="0" dirty="0">
                <a:ln>
                  <a:noFill/>
                  <a:prstDash val="sysDot"/>
                </a:ln>
                <a:solidFill>
                  <a:schemeClr val="tx1">
                    <a:lumMod val="85000"/>
                    <a:lumOff val="15000"/>
                  </a:schemeClr>
                </a:solidFill>
                <a:latin typeface="+mn-ea"/>
                <a:cs typeface="+mn-ea"/>
              </a:rPr>
              <a:t> bus factor</a:t>
            </a:r>
            <a:r>
              <a:rPr lang="zh-CN" altLang="en-US" sz="1200" kern="0" dirty="0">
                <a:ln>
                  <a:noFill/>
                  <a:prstDash val="sysDot"/>
                </a:ln>
                <a:solidFill>
                  <a:schemeClr val="tx1">
                    <a:lumMod val="85000"/>
                    <a:lumOff val="15000"/>
                  </a:schemeClr>
                </a:solidFill>
                <a:latin typeface="+mn-ea"/>
                <a:cs typeface="+mn-ea"/>
              </a:rPr>
              <a:t>。</a:t>
            </a:r>
            <a:endParaRPr lang="zh-CN" altLang="en-US" sz="1200" kern="0" dirty="0">
              <a:ln>
                <a:noFill/>
                <a:prstDash val="sysDot"/>
              </a:ln>
              <a:solidFill>
                <a:schemeClr val="tx1">
                  <a:lumMod val="85000"/>
                  <a:lumOff val="15000"/>
                </a:schemeClr>
              </a:solidFill>
              <a:latin typeface="+mn-ea"/>
              <a:cs typeface="+mn-ea"/>
            </a:endParaRPr>
          </a:p>
        </p:txBody>
      </p:sp>
      <p:pic>
        <p:nvPicPr>
          <p:cNvPr id="5" name="图片 4"/>
          <p:cNvPicPr>
            <a:picLocks noChangeAspect="1"/>
          </p:cNvPicPr>
          <p:nvPr/>
        </p:nvPicPr>
        <p:blipFill>
          <a:blip r:embed="rId20"/>
          <a:stretch>
            <a:fillRect/>
          </a:stretch>
        </p:blipFill>
        <p:spPr>
          <a:xfrm>
            <a:off x="611505" y="2432685"/>
            <a:ext cx="3727450" cy="2654300"/>
          </a:xfrm>
          <a:prstGeom prst="rect">
            <a:avLst/>
          </a:prstGeom>
        </p:spPr>
      </p:pic>
    </p:spTree>
    <p:custDataLst>
      <p:tags r:id="rId2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normAutofit fontScale="90000"/>
          </a:bodyPr>
          <a:lstStyle/>
          <a:p>
            <a:r>
              <a:rPr lang="zh-CN" altLang="en-US" b="1">
                <a:effectLst>
                  <a:outerShdw blurRad="38100" dist="38100" dir="2700000" algn="tl">
                    <a:srgbClr val="000000">
                      <a:alpha val="43137"/>
                    </a:srgbClr>
                  </a:outerShdw>
                </a:effectLst>
              </a:rPr>
              <a:t>特征工程热力图</a:t>
            </a:r>
            <a:endParaRPr lang="zh-CN" altLang="en-US" b="1">
              <a:effectLst>
                <a:outerShdw blurRad="38100" dist="38100" dir="2700000" algn="tl">
                  <a:srgbClr val="000000">
                    <a:alpha val="43137"/>
                  </a:srgbClr>
                </a:outerShdw>
              </a:effectLst>
            </a:endParaRPr>
          </a:p>
        </p:txBody>
      </p:sp>
      <p:sp>
        <p:nvSpPr>
          <p:cNvPr id="8" name="矩形 7"/>
          <p:cNvSpPr/>
          <p:nvPr>
            <p:custDataLst>
              <p:tags r:id="rId2"/>
            </p:custDataLst>
          </p:nvPr>
        </p:nvSpPr>
        <p:spPr>
          <a:xfrm>
            <a:off x="4513898" y="2189798"/>
            <a:ext cx="4107656" cy="3227070"/>
          </a:xfrm>
          <a:prstGeom prst="rect">
            <a:avLst/>
          </a:prstGeom>
          <a:gradFill>
            <a:gsLst>
              <a:gs pos="52000">
                <a:schemeClr val="accent1">
                  <a:alpha val="0"/>
                </a:schemeClr>
              </a:gs>
              <a:gs pos="0">
                <a:schemeClr val="accent1">
                  <a:alpha val="25000"/>
                </a:schemeClr>
              </a:gs>
              <a:gs pos="100000">
                <a:schemeClr val="accent1">
                  <a:alpha val="25000"/>
                </a:schemeClr>
              </a:gs>
            </a:gsLst>
            <a:lin ang="2700000" scaled="0"/>
          </a:gradFill>
          <a:ln w="6350">
            <a:gradFill>
              <a:gsLst>
                <a:gs pos="24000">
                  <a:schemeClr val="accent1">
                    <a:alpha val="0"/>
                  </a:schemeClr>
                </a:gs>
                <a:gs pos="94000">
                  <a:schemeClr val="accent1">
                    <a:alpha val="70000"/>
                  </a:schemeClr>
                </a:gs>
              </a:gsLst>
              <a:path path="circle">
                <a:fillToRect l="50000" t="50000" r="50000" b="50000"/>
              </a:path>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latin typeface="MiSans Normal" panose="00000500000000000000" charset="-122"/>
              <a:ea typeface="MiSans Normal" panose="00000500000000000000" charset="-122"/>
              <a:sym typeface="MiSans Normal" panose="00000500000000000000" charset="-122"/>
            </a:endParaRPr>
          </a:p>
        </p:txBody>
      </p:sp>
      <p:cxnSp>
        <p:nvCxnSpPr>
          <p:cNvPr id="402" name="直接连接符 401"/>
          <p:cNvCxnSpPr/>
          <p:nvPr>
            <p:custDataLst>
              <p:tags r:id="rId3"/>
            </p:custDataLst>
          </p:nvPr>
        </p:nvCxnSpPr>
        <p:spPr>
          <a:xfrm>
            <a:off x="657701" y="2170748"/>
            <a:ext cx="1588770" cy="0"/>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6350">
            <a:solidFill>
              <a:schemeClr val="accent1"/>
            </a:solidFill>
            <a:round/>
          </a:ln>
          <a:effectLst>
            <a:outerShdw blurRad="177800" algn="ctr" rotWithShape="0">
              <a:srgbClr val="65B4D5">
                <a:alpha val="89000"/>
              </a:srgb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403" name="直接连接符 402"/>
          <p:cNvCxnSpPr/>
          <p:nvPr>
            <p:custDataLst>
              <p:tags r:id="rId4"/>
            </p:custDataLst>
          </p:nvPr>
        </p:nvCxnSpPr>
        <p:spPr>
          <a:xfrm flipH="1">
            <a:off x="488156" y="2169319"/>
            <a:ext cx="170974" cy="170974"/>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6350">
            <a:solidFill>
              <a:schemeClr val="accent1"/>
            </a:solidFill>
            <a:round/>
          </a:ln>
          <a:effectLst>
            <a:outerShdw blurRad="177800" algn="ctr" rotWithShape="0">
              <a:srgbClr val="65B4D5">
                <a:alpha val="89000"/>
              </a:srgb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378" name="直接连接符 377"/>
          <p:cNvCxnSpPr/>
          <p:nvPr>
            <p:custDataLst>
              <p:tags r:id="rId5"/>
            </p:custDataLst>
          </p:nvPr>
        </p:nvCxnSpPr>
        <p:spPr>
          <a:xfrm>
            <a:off x="3303746" y="5399246"/>
            <a:ext cx="810101" cy="0"/>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6350" cap="rnd">
            <a:solidFill>
              <a:schemeClr val="accent1"/>
            </a:solidFill>
            <a:round/>
          </a:ln>
          <a:effectLst>
            <a:outerShdw blurRad="177800" algn="ctr" rotWithShape="0">
              <a:srgbClr val="65B4D5">
                <a:alpha val="89000"/>
              </a:srgb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379" name="直接连接符 378"/>
          <p:cNvCxnSpPr/>
          <p:nvPr>
            <p:custDataLst>
              <p:tags r:id="rId6"/>
            </p:custDataLst>
          </p:nvPr>
        </p:nvCxnSpPr>
        <p:spPr>
          <a:xfrm flipV="1">
            <a:off x="4114324" y="5204936"/>
            <a:ext cx="193358" cy="193834"/>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6350" cap="rnd">
            <a:solidFill>
              <a:schemeClr val="accent1"/>
            </a:solidFill>
            <a:round/>
          </a:ln>
          <a:effectLst>
            <a:outerShdw blurRad="177800" algn="ctr" rotWithShape="0">
              <a:srgbClr val="65B4D5">
                <a:alpha val="89000"/>
              </a:srgb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53" name="半闭框 52"/>
          <p:cNvSpPr/>
          <p:nvPr>
            <p:custDataLst>
              <p:tags r:id="rId7"/>
            </p:custDataLst>
          </p:nvPr>
        </p:nvSpPr>
        <p:spPr>
          <a:xfrm rot="5400000" flipH="1">
            <a:off x="8331041" y="5132070"/>
            <a:ext cx="257175" cy="324803"/>
          </a:xfrm>
          <a:prstGeom prst="halfFrame">
            <a:avLst>
              <a:gd name="adj1" fmla="val 8991"/>
              <a:gd name="adj2" fmla="val 8991"/>
            </a:avLst>
          </a:prstGeom>
          <a:solidFill>
            <a:schemeClr val="accent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MiSans Normal" panose="00000500000000000000" charset="-122"/>
              <a:ea typeface="MiSans Normal" panose="00000500000000000000" charset="-122"/>
              <a:cs typeface="黑体" panose="02010609060101010101" charset="-122"/>
              <a:sym typeface="MiSans Normal" panose="00000500000000000000" charset="-122"/>
            </a:endParaRPr>
          </a:p>
        </p:txBody>
      </p:sp>
      <p:sp>
        <p:nvSpPr>
          <p:cNvPr id="54" name="梯形 53"/>
          <p:cNvSpPr/>
          <p:nvPr>
            <p:custDataLst>
              <p:tags r:id="rId8"/>
            </p:custDataLst>
          </p:nvPr>
        </p:nvSpPr>
        <p:spPr>
          <a:xfrm flipV="1">
            <a:off x="8401526" y="5423059"/>
            <a:ext cx="179546" cy="17145"/>
          </a:xfrm>
          <a:prstGeom prst="trapezoid">
            <a:avLst>
              <a:gd name="adj" fmla="val 49390"/>
            </a:avLst>
          </a:prstGeom>
          <a:solidFill>
            <a:schemeClr val="accent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iSans Normal" panose="00000500000000000000" charset="-122"/>
              <a:ea typeface="MiSans Normal" panose="00000500000000000000" charset="-122"/>
              <a:cs typeface="黑体" panose="02010609060101010101" charset="-122"/>
              <a:sym typeface="MiSans Normal" panose="00000500000000000000" charset="-122"/>
            </a:endParaRPr>
          </a:p>
        </p:txBody>
      </p:sp>
      <p:cxnSp>
        <p:nvCxnSpPr>
          <p:cNvPr id="69" name="直接连接符 68"/>
          <p:cNvCxnSpPr/>
          <p:nvPr>
            <p:custDataLst>
              <p:tags r:id="rId9"/>
            </p:custDataLst>
          </p:nvPr>
        </p:nvCxnSpPr>
        <p:spPr>
          <a:xfrm>
            <a:off x="4504373" y="5212080"/>
            <a:ext cx="0" cy="217170"/>
          </a:xfrm>
          <a:prstGeom prst="line">
            <a:avLst/>
          </a:prstGeom>
          <a:ln w="6350"/>
        </p:spPr>
        <p:style>
          <a:lnRef idx="2">
            <a:schemeClr val="accent1"/>
          </a:lnRef>
          <a:fillRef idx="0">
            <a:srgbClr val="FFFFFF"/>
          </a:fillRef>
          <a:effectRef idx="0">
            <a:srgbClr val="FFFFFF"/>
          </a:effectRef>
          <a:fontRef idx="minor">
            <a:schemeClr val="tx1"/>
          </a:fontRef>
        </p:style>
      </p:cxnSp>
      <p:cxnSp>
        <p:nvCxnSpPr>
          <p:cNvPr id="70" name="直接连接符 69"/>
          <p:cNvCxnSpPr/>
          <p:nvPr>
            <p:custDataLst>
              <p:tags r:id="rId10"/>
            </p:custDataLst>
          </p:nvPr>
        </p:nvCxnSpPr>
        <p:spPr>
          <a:xfrm rot="16200000">
            <a:off x="4611053" y="5318760"/>
            <a:ext cx="0" cy="217170"/>
          </a:xfrm>
          <a:prstGeom prst="line">
            <a:avLst/>
          </a:prstGeom>
          <a:ln w="6350"/>
        </p:spPr>
        <p:style>
          <a:lnRef idx="2">
            <a:schemeClr val="accent1"/>
          </a:lnRef>
          <a:fillRef idx="0">
            <a:srgbClr val="FFFFFF"/>
          </a:fillRef>
          <a:effectRef idx="0">
            <a:srgbClr val="FFFFFF"/>
          </a:effectRef>
          <a:fontRef idx="minor">
            <a:schemeClr val="tx1"/>
          </a:fontRef>
        </p:style>
      </p:cxnSp>
      <p:cxnSp>
        <p:nvCxnSpPr>
          <p:cNvPr id="76" name="直接连接符 75"/>
          <p:cNvCxnSpPr/>
          <p:nvPr>
            <p:custDataLst>
              <p:tags r:id="rId11"/>
            </p:custDataLst>
          </p:nvPr>
        </p:nvCxnSpPr>
        <p:spPr>
          <a:xfrm flipH="1" flipV="1">
            <a:off x="8632031" y="2175510"/>
            <a:ext cx="0" cy="217170"/>
          </a:xfrm>
          <a:prstGeom prst="line">
            <a:avLst/>
          </a:prstGeom>
          <a:ln w="6350"/>
        </p:spPr>
        <p:style>
          <a:lnRef idx="2">
            <a:schemeClr val="accent1"/>
          </a:lnRef>
          <a:fillRef idx="0">
            <a:srgbClr val="FFFFFF"/>
          </a:fillRef>
          <a:effectRef idx="0">
            <a:srgbClr val="FFFFFF"/>
          </a:effectRef>
          <a:fontRef idx="minor">
            <a:schemeClr val="tx1"/>
          </a:fontRef>
        </p:style>
      </p:cxnSp>
      <p:cxnSp>
        <p:nvCxnSpPr>
          <p:cNvPr id="77" name="直接连接符 76"/>
          <p:cNvCxnSpPr/>
          <p:nvPr>
            <p:custDataLst>
              <p:tags r:id="rId12"/>
            </p:custDataLst>
          </p:nvPr>
        </p:nvCxnSpPr>
        <p:spPr>
          <a:xfrm rot="16200000" flipH="1" flipV="1">
            <a:off x="8525351" y="2068830"/>
            <a:ext cx="0" cy="217170"/>
          </a:xfrm>
          <a:prstGeom prst="line">
            <a:avLst/>
          </a:prstGeom>
          <a:ln w="6350"/>
        </p:spPr>
        <p:style>
          <a:lnRef idx="2">
            <a:schemeClr val="accent1"/>
          </a:lnRef>
          <a:fillRef idx="0">
            <a:srgbClr val="FFFFFF"/>
          </a:fillRef>
          <a:effectRef idx="0">
            <a:srgbClr val="FFFFFF"/>
          </a:effectRef>
          <a:fontRef idx="minor">
            <a:schemeClr val="tx1"/>
          </a:fontRef>
        </p:style>
      </p:cxnSp>
      <p:sp>
        <p:nvSpPr>
          <p:cNvPr id="391" name="任意多边形 390"/>
          <p:cNvSpPr/>
          <p:nvPr>
            <p:custDataLst>
              <p:tags r:id="rId13"/>
            </p:custDataLst>
          </p:nvPr>
        </p:nvSpPr>
        <p:spPr>
          <a:xfrm>
            <a:off x="535305" y="5399246"/>
            <a:ext cx="1160621" cy="5715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2437" h="120">
                <a:moveTo>
                  <a:pt x="0" y="120"/>
                </a:moveTo>
                <a:lnTo>
                  <a:pt x="30" y="0"/>
                </a:lnTo>
                <a:lnTo>
                  <a:pt x="172" y="0"/>
                </a:lnTo>
                <a:lnTo>
                  <a:pt x="142" y="120"/>
                </a:lnTo>
                <a:lnTo>
                  <a:pt x="0" y="120"/>
                </a:lnTo>
                <a:close/>
                <a:moveTo>
                  <a:pt x="226" y="120"/>
                </a:moveTo>
                <a:lnTo>
                  <a:pt x="256" y="0"/>
                </a:lnTo>
                <a:lnTo>
                  <a:pt x="398" y="0"/>
                </a:lnTo>
                <a:lnTo>
                  <a:pt x="368" y="120"/>
                </a:lnTo>
                <a:lnTo>
                  <a:pt x="226" y="120"/>
                </a:lnTo>
                <a:close/>
                <a:moveTo>
                  <a:pt x="453" y="120"/>
                </a:moveTo>
                <a:lnTo>
                  <a:pt x="483" y="0"/>
                </a:lnTo>
                <a:lnTo>
                  <a:pt x="625" y="0"/>
                </a:lnTo>
                <a:lnTo>
                  <a:pt x="595" y="120"/>
                </a:lnTo>
                <a:lnTo>
                  <a:pt x="453" y="120"/>
                </a:lnTo>
                <a:close/>
                <a:moveTo>
                  <a:pt x="679" y="120"/>
                </a:moveTo>
                <a:lnTo>
                  <a:pt x="709" y="0"/>
                </a:lnTo>
                <a:lnTo>
                  <a:pt x="851" y="0"/>
                </a:lnTo>
                <a:lnTo>
                  <a:pt x="821" y="120"/>
                </a:lnTo>
                <a:lnTo>
                  <a:pt x="679" y="120"/>
                </a:lnTo>
                <a:close/>
                <a:moveTo>
                  <a:pt x="906" y="120"/>
                </a:moveTo>
                <a:lnTo>
                  <a:pt x="936" y="0"/>
                </a:lnTo>
                <a:lnTo>
                  <a:pt x="1078" y="0"/>
                </a:lnTo>
                <a:lnTo>
                  <a:pt x="1048" y="120"/>
                </a:lnTo>
                <a:lnTo>
                  <a:pt x="906" y="120"/>
                </a:lnTo>
                <a:close/>
                <a:moveTo>
                  <a:pt x="1132" y="120"/>
                </a:moveTo>
                <a:lnTo>
                  <a:pt x="1162" y="0"/>
                </a:lnTo>
                <a:lnTo>
                  <a:pt x="1304" y="0"/>
                </a:lnTo>
                <a:lnTo>
                  <a:pt x="1274" y="120"/>
                </a:lnTo>
                <a:lnTo>
                  <a:pt x="1132" y="120"/>
                </a:lnTo>
                <a:close/>
                <a:moveTo>
                  <a:pt x="1359" y="120"/>
                </a:moveTo>
                <a:lnTo>
                  <a:pt x="1389" y="0"/>
                </a:lnTo>
                <a:lnTo>
                  <a:pt x="1531" y="0"/>
                </a:lnTo>
                <a:lnTo>
                  <a:pt x="1501" y="120"/>
                </a:lnTo>
                <a:lnTo>
                  <a:pt x="1359" y="120"/>
                </a:lnTo>
                <a:close/>
                <a:moveTo>
                  <a:pt x="1585" y="120"/>
                </a:moveTo>
                <a:lnTo>
                  <a:pt x="1615" y="0"/>
                </a:lnTo>
                <a:lnTo>
                  <a:pt x="1757" y="0"/>
                </a:lnTo>
                <a:lnTo>
                  <a:pt x="1727" y="120"/>
                </a:lnTo>
                <a:lnTo>
                  <a:pt x="1585" y="120"/>
                </a:lnTo>
                <a:close/>
                <a:moveTo>
                  <a:pt x="1812" y="120"/>
                </a:moveTo>
                <a:lnTo>
                  <a:pt x="1842" y="0"/>
                </a:lnTo>
                <a:lnTo>
                  <a:pt x="1984" y="0"/>
                </a:lnTo>
                <a:lnTo>
                  <a:pt x="1954" y="120"/>
                </a:lnTo>
                <a:lnTo>
                  <a:pt x="1812" y="120"/>
                </a:lnTo>
                <a:close/>
                <a:moveTo>
                  <a:pt x="2038" y="120"/>
                </a:moveTo>
                <a:lnTo>
                  <a:pt x="2068" y="0"/>
                </a:lnTo>
                <a:lnTo>
                  <a:pt x="2210" y="0"/>
                </a:lnTo>
                <a:lnTo>
                  <a:pt x="2180" y="120"/>
                </a:lnTo>
                <a:lnTo>
                  <a:pt x="2038" y="120"/>
                </a:lnTo>
                <a:close/>
                <a:moveTo>
                  <a:pt x="2265" y="120"/>
                </a:moveTo>
                <a:lnTo>
                  <a:pt x="2295" y="0"/>
                </a:lnTo>
                <a:lnTo>
                  <a:pt x="2437" y="0"/>
                </a:lnTo>
                <a:lnTo>
                  <a:pt x="2407" y="120"/>
                </a:lnTo>
                <a:lnTo>
                  <a:pt x="2265" y="120"/>
                </a:lnTo>
                <a:close/>
              </a:path>
            </a:pathLst>
          </a:custGeom>
          <a:gradFill flip="none" rotWithShape="1">
            <a:gsLst>
              <a:gs pos="0">
                <a:schemeClr val="accent1"/>
              </a:gs>
              <a:gs pos="100000">
                <a:schemeClr val="accent1">
                  <a:alpha val="0"/>
                </a:schemeClr>
              </a:gs>
            </a:gsLst>
            <a:lin ang="0" scaled="0"/>
            <a:tileRect/>
          </a:grad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latin typeface="MiSans Normal" panose="00000500000000000000" charset="-122"/>
              <a:ea typeface="MiSans Normal" panose="00000500000000000000" charset="-122"/>
              <a:sym typeface="MiSans Normal" panose="00000500000000000000" charset="-122"/>
            </a:endParaRPr>
          </a:p>
        </p:txBody>
      </p:sp>
      <p:sp>
        <p:nvSpPr>
          <p:cNvPr id="84" name="任意多边形 83"/>
          <p:cNvSpPr/>
          <p:nvPr>
            <p:custDataLst>
              <p:tags r:id="rId14"/>
            </p:custDataLst>
          </p:nvPr>
        </p:nvSpPr>
        <p:spPr>
          <a:xfrm flipV="1">
            <a:off x="4490324" y="2171700"/>
            <a:ext cx="549116" cy="260747"/>
          </a:xfrm>
          <a:custGeom>
            <a:avLst/>
            <a:gdLst>
              <a:gd name="it" fmla="*/ h 7 12"/>
              <a:gd name="ir" fmla="*/ w 7 12"/>
              <a:gd name="ib" fmla="*/ h 11 12"/>
            </a:gdLst>
            <a:ahLst/>
            <a:cxnLst>
              <a:cxn ang="3">
                <a:pos x="l" y="t"/>
              </a:cxn>
              <a:cxn ang="cd2">
                <a:pos x="l" y="vc"/>
              </a:cxn>
              <a:cxn ang="cd4">
                <a:pos x="l" y="b"/>
              </a:cxn>
              <a:cxn ang="cd4">
                <a:pos x="hc" y="b"/>
              </a:cxn>
              <a:cxn ang="cd4">
                <a:pos x="r" y="b"/>
              </a:cxn>
              <a:cxn ang="0">
                <a:pos x="hc" y="vc"/>
              </a:cxn>
            </a:cxnLst>
            <a:rect l="l" t="t" r="r" b="b"/>
            <a:pathLst>
              <a:path w="1153" h="548">
                <a:moveTo>
                  <a:pt x="0" y="0"/>
                </a:moveTo>
                <a:lnTo>
                  <a:pt x="46" y="21"/>
                </a:lnTo>
                <a:lnTo>
                  <a:pt x="46" y="363"/>
                </a:lnTo>
                <a:lnTo>
                  <a:pt x="163" y="468"/>
                </a:lnTo>
                <a:lnTo>
                  <a:pt x="1049" y="468"/>
                </a:lnTo>
                <a:lnTo>
                  <a:pt x="1153" y="514"/>
                </a:lnTo>
                <a:lnTo>
                  <a:pt x="673" y="514"/>
                </a:lnTo>
                <a:lnTo>
                  <a:pt x="657" y="548"/>
                </a:lnTo>
                <a:lnTo>
                  <a:pt x="332" y="548"/>
                </a:lnTo>
                <a:lnTo>
                  <a:pt x="316" y="514"/>
                </a:lnTo>
                <a:lnTo>
                  <a:pt x="0" y="514"/>
                </a:lnTo>
                <a:lnTo>
                  <a:pt x="0" y="0"/>
                </a:lnTo>
                <a:close/>
              </a:path>
            </a:pathLst>
          </a:custGeom>
          <a:solidFill>
            <a:schemeClr val="accent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latin typeface="MiSans Normal" panose="00000500000000000000" charset="-122"/>
              <a:ea typeface="MiSans Normal" panose="00000500000000000000" charset="-122"/>
              <a:cs typeface="黑体" panose="02010609060101010101" charset="-122"/>
              <a:sym typeface="MiSans Normal" panose="00000500000000000000" charset="-122"/>
            </a:endParaRPr>
          </a:p>
        </p:txBody>
      </p:sp>
      <p:pic>
        <p:nvPicPr>
          <p:cNvPr id="93" name="图片 92"/>
          <p:cNvPicPr>
            <a:picLocks noChangeAspect="1"/>
          </p:cNvPicPr>
          <p:nvPr>
            <p:custDataLst>
              <p:tags r:id="rId15"/>
            </p:custDataLst>
          </p:nvPr>
        </p:nvPicPr>
        <p:blipFill>
          <a:blip r:embed="rId16">
            <a:alphaModFix amt="25000"/>
            <a:duotone>
              <a:schemeClr val="accent1">
                <a:shade val="45000"/>
                <a:satMod val="135000"/>
              </a:schemeClr>
              <a:prstClr val="white"/>
            </a:duotone>
          </a:blip>
          <a:stretch>
            <a:fillRect/>
          </a:stretch>
        </p:blipFill>
        <p:spPr>
          <a:xfrm>
            <a:off x="5791676" y="2109311"/>
            <a:ext cx="1649730" cy="173831"/>
          </a:xfrm>
          <a:prstGeom prst="rect">
            <a:avLst/>
          </a:prstGeom>
        </p:spPr>
      </p:pic>
      <p:pic>
        <p:nvPicPr>
          <p:cNvPr id="94" name="图片 93"/>
          <p:cNvPicPr>
            <a:picLocks noChangeAspect="1"/>
          </p:cNvPicPr>
          <p:nvPr>
            <p:custDataLst>
              <p:tags r:id="rId17"/>
            </p:custDataLst>
          </p:nvPr>
        </p:nvPicPr>
        <p:blipFill>
          <a:blip r:embed="rId16">
            <a:duotone>
              <a:schemeClr val="accent1">
                <a:shade val="45000"/>
                <a:satMod val="135000"/>
              </a:schemeClr>
              <a:prstClr val="white"/>
            </a:duotone>
          </a:blip>
          <a:stretch>
            <a:fillRect/>
          </a:stretch>
        </p:blipFill>
        <p:spPr>
          <a:xfrm>
            <a:off x="6173153" y="2169319"/>
            <a:ext cx="886778" cy="53816"/>
          </a:xfrm>
          <a:prstGeom prst="rect">
            <a:avLst/>
          </a:prstGeom>
        </p:spPr>
      </p:pic>
      <p:sp>
        <p:nvSpPr>
          <p:cNvPr id="95" name="菱形 94"/>
          <p:cNvSpPr/>
          <p:nvPr>
            <p:custDataLst>
              <p:tags r:id="rId18"/>
            </p:custDataLst>
          </p:nvPr>
        </p:nvSpPr>
        <p:spPr>
          <a:xfrm flipV="1">
            <a:off x="5753100" y="2189321"/>
            <a:ext cx="1726883" cy="13335"/>
          </a:xfrm>
          <a:prstGeom prst="diamond">
            <a:avLst/>
          </a:prstGeom>
          <a:gradFill>
            <a:gsLst>
              <a:gs pos="0">
                <a:schemeClr val="accent1">
                  <a:alpha val="10000"/>
                </a:schemeClr>
              </a:gs>
              <a:gs pos="100000">
                <a:schemeClr val="accent1">
                  <a:alpha val="10000"/>
                </a:schemeClr>
              </a:gs>
              <a:gs pos="50000">
                <a:srgbClr val="FFFFFF"/>
              </a:gs>
            </a:gsLst>
            <a:lin ang="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350">
              <a:latin typeface="MiSans Normal" panose="00000500000000000000" charset="-122"/>
              <a:ea typeface="MiSans Normal" panose="00000500000000000000" charset="-122"/>
              <a:sym typeface="MiSans Normal" panose="00000500000000000000" charset="-122"/>
            </a:endParaRPr>
          </a:p>
        </p:txBody>
      </p:sp>
      <p:sp>
        <p:nvSpPr>
          <p:cNvPr id="3" name="矩形 2"/>
          <p:cNvSpPr/>
          <p:nvPr>
            <p:custDataLst>
              <p:tags r:id="rId19"/>
            </p:custDataLst>
          </p:nvPr>
        </p:nvSpPr>
        <p:spPr>
          <a:xfrm>
            <a:off x="4719955" y="2417445"/>
            <a:ext cx="3582670" cy="2696210"/>
          </a:xfrm>
          <a:prstGeom prst="rect">
            <a:avLst/>
          </a:prstGeom>
          <a:noFill/>
        </p:spPr>
        <p:txBody>
          <a:bodyPr wrap="square" lIns="0" tIns="0" rIns="0" bIns="0" rtlCol="0" anchor="t" anchorCtr="0">
            <a:noAutofit/>
          </a:bodyPr>
          <a:p>
            <a:pPr>
              <a:lnSpc>
                <a:spcPct val="150000"/>
              </a:lnSpc>
              <a:spcBef>
                <a:spcPct val="0"/>
              </a:spcBef>
              <a:spcAft>
                <a:spcPct val="0"/>
              </a:spcAft>
            </a:pPr>
            <a:r>
              <a:rPr lang="en-US" altLang="zh-CN" sz="1000" kern="0" dirty="0">
                <a:ln>
                  <a:noFill/>
                  <a:prstDash val="sysDot"/>
                </a:ln>
                <a:solidFill>
                  <a:schemeClr val="tx1">
                    <a:lumMod val="85000"/>
                    <a:lumOff val="15000"/>
                  </a:schemeClr>
                </a:solidFill>
                <a:latin typeface="+mn-ea"/>
                <a:cs typeface="+mn-ea"/>
              </a:rPr>
              <a:t>OpenRank </a:t>
            </a:r>
            <a:r>
              <a:rPr lang="zh-CN" altLang="en-US" sz="1000" kern="0" dirty="0">
                <a:ln>
                  <a:noFill/>
                  <a:prstDash val="sysDot"/>
                </a:ln>
                <a:solidFill>
                  <a:schemeClr val="tx1">
                    <a:lumMod val="85000"/>
                    <a:lumOff val="15000"/>
                  </a:schemeClr>
                </a:solidFill>
                <a:latin typeface="+mn-ea"/>
                <a:cs typeface="+mn-ea"/>
              </a:rPr>
              <a:t>与</a:t>
            </a:r>
            <a:r>
              <a:rPr lang="en-US" altLang="zh-CN" sz="1000" kern="0" dirty="0">
                <a:ln>
                  <a:noFill/>
                  <a:prstDash val="sysDot"/>
                </a:ln>
                <a:solidFill>
                  <a:schemeClr val="tx1">
                    <a:lumMod val="85000"/>
                    <a:lumOff val="15000"/>
                  </a:schemeClr>
                </a:solidFill>
                <a:latin typeface="+mn-ea"/>
                <a:cs typeface="+mn-ea"/>
              </a:rPr>
              <a:t> bus_factor </a:t>
            </a:r>
            <a:r>
              <a:rPr lang="zh-CN" altLang="en-US" sz="1000" kern="0" dirty="0">
                <a:ln>
                  <a:noFill/>
                  <a:prstDash val="sysDot"/>
                </a:ln>
                <a:solidFill>
                  <a:schemeClr val="tx1">
                    <a:lumMod val="85000"/>
                    <a:lumOff val="15000"/>
                  </a:schemeClr>
                </a:solidFill>
                <a:latin typeface="+mn-ea"/>
                <a:cs typeface="+mn-ea"/>
              </a:rPr>
              <a:t>表现出强正相关（相关系数为</a:t>
            </a:r>
            <a:r>
              <a:rPr lang="en-US" altLang="zh-CN" sz="1000" kern="0" dirty="0">
                <a:ln>
                  <a:noFill/>
                  <a:prstDash val="sysDot"/>
                </a:ln>
                <a:solidFill>
                  <a:schemeClr val="tx1">
                    <a:lumMod val="85000"/>
                    <a:lumOff val="15000"/>
                  </a:schemeClr>
                </a:solidFill>
                <a:latin typeface="+mn-ea"/>
                <a:cs typeface="+mn-ea"/>
              </a:rPr>
              <a:t> 0.67</a:t>
            </a:r>
            <a:r>
              <a:rPr lang="zh-CN" altLang="en-US" sz="1000" kern="0" dirty="0">
                <a:ln>
                  <a:noFill/>
                  <a:prstDash val="sysDot"/>
                </a:ln>
                <a:solidFill>
                  <a:schemeClr val="tx1">
                    <a:lumMod val="85000"/>
                    <a:lumOff val="15000"/>
                  </a:schemeClr>
                </a:solidFill>
                <a:latin typeface="+mn-ea"/>
                <a:cs typeface="+mn-ea"/>
              </a:rPr>
              <a:t>），表明开发者集中度对协作影响力的显著作用。</a:t>
            </a:r>
            <a:endParaRPr lang="zh-CN" altLang="en-US" sz="1000" kern="0" dirty="0">
              <a:ln>
                <a:noFill/>
                <a:prstDash val="sysDot"/>
              </a:ln>
              <a:solidFill>
                <a:schemeClr val="tx1">
                  <a:lumMod val="85000"/>
                  <a:lumOff val="15000"/>
                </a:schemeClr>
              </a:solidFill>
              <a:latin typeface="+mn-ea"/>
              <a:cs typeface="+mn-ea"/>
            </a:endParaRPr>
          </a:p>
          <a:p>
            <a:pPr>
              <a:lnSpc>
                <a:spcPct val="150000"/>
              </a:lnSpc>
              <a:spcBef>
                <a:spcPct val="0"/>
              </a:spcBef>
              <a:spcAft>
                <a:spcPct val="0"/>
              </a:spcAft>
            </a:pPr>
            <a:r>
              <a:rPr lang="en-US" altLang="zh-CN" sz="1000" kern="0" dirty="0">
                <a:ln>
                  <a:noFill/>
                  <a:prstDash val="sysDot"/>
                </a:ln>
                <a:solidFill>
                  <a:schemeClr val="tx1">
                    <a:lumMod val="85000"/>
                    <a:lumOff val="15000"/>
                  </a:schemeClr>
                </a:solidFill>
                <a:latin typeface="+mn-ea"/>
                <a:cs typeface="+mn-ea"/>
              </a:rPr>
              <a:t>issues_new </a:t>
            </a:r>
            <a:r>
              <a:rPr lang="zh-CN" altLang="en-US" sz="1000" kern="0" dirty="0">
                <a:ln>
                  <a:noFill/>
                  <a:prstDash val="sysDot"/>
                </a:ln>
                <a:solidFill>
                  <a:schemeClr val="tx1">
                    <a:lumMod val="85000"/>
                    <a:lumOff val="15000"/>
                  </a:schemeClr>
                </a:solidFill>
                <a:latin typeface="+mn-ea"/>
                <a:cs typeface="+mn-ea"/>
              </a:rPr>
              <a:t>和</a:t>
            </a:r>
            <a:r>
              <a:rPr lang="en-US" altLang="zh-CN" sz="1000" kern="0" dirty="0">
                <a:ln>
                  <a:noFill/>
                  <a:prstDash val="sysDot"/>
                </a:ln>
                <a:solidFill>
                  <a:schemeClr val="tx1">
                    <a:lumMod val="85000"/>
                    <a:lumOff val="15000"/>
                  </a:schemeClr>
                </a:solidFill>
                <a:latin typeface="+mn-ea"/>
                <a:cs typeface="+mn-ea"/>
              </a:rPr>
              <a:t> issues_closed </a:t>
            </a:r>
            <a:r>
              <a:rPr lang="zh-CN" altLang="en-US" sz="1000" kern="0" dirty="0">
                <a:ln>
                  <a:noFill/>
                  <a:prstDash val="sysDot"/>
                </a:ln>
                <a:solidFill>
                  <a:schemeClr val="tx1">
                    <a:lumMod val="85000"/>
                    <a:lumOff val="15000"/>
                  </a:schemeClr>
                </a:solidFill>
                <a:latin typeface="+mn-ea"/>
                <a:cs typeface="+mn-ea"/>
              </a:rPr>
              <a:t>的相关性较高（</a:t>
            </a:r>
            <a:r>
              <a:rPr lang="en-US" altLang="zh-CN" sz="1000" kern="0" dirty="0">
                <a:ln>
                  <a:noFill/>
                  <a:prstDash val="sysDot"/>
                </a:ln>
                <a:solidFill>
                  <a:schemeClr val="tx1">
                    <a:lumMod val="85000"/>
                    <a:lumOff val="15000"/>
                  </a:schemeClr>
                </a:solidFill>
                <a:latin typeface="+mn-ea"/>
                <a:cs typeface="+mn-ea"/>
              </a:rPr>
              <a:t>0.91</a:t>
            </a:r>
            <a:r>
              <a:rPr lang="zh-CN" altLang="en-US" sz="1000" kern="0" dirty="0">
                <a:ln>
                  <a:noFill/>
                  <a:prstDash val="sysDot"/>
                </a:ln>
                <a:solidFill>
                  <a:schemeClr val="tx1">
                    <a:lumMod val="85000"/>
                    <a:lumOff val="15000"/>
                  </a:schemeClr>
                </a:solidFill>
                <a:latin typeface="+mn-ea"/>
                <a:cs typeface="+mn-ea"/>
              </a:rPr>
              <a:t>），可能需要降维处理。</a:t>
            </a:r>
            <a:endParaRPr lang="zh-CN" altLang="en-US" sz="1000" kern="0" dirty="0">
              <a:ln>
                <a:noFill/>
                <a:prstDash val="sysDot"/>
              </a:ln>
              <a:solidFill>
                <a:schemeClr val="tx1">
                  <a:lumMod val="85000"/>
                  <a:lumOff val="15000"/>
                </a:schemeClr>
              </a:solidFill>
              <a:latin typeface="+mn-ea"/>
              <a:cs typeface="+mn-ea"/>
            </a:endParaRPr>
          </a:p>
          <a:p>
            <a:pPr>
              <a:lnSpc>
                <a:spcPct val="150000"/>
              </a:lnSpc>
              <a:spcBef>
                <a:spcPct val="0"/>
              </a:spcBef>
              <a:spcAft>
                <a:spcPct val="0"/>
              </a:spcAft>
            </a:pPr>
            <a:endParaRPr lang="en-US" altLang="zh-CN" sz="1000" kern="0" dirty="0">
              <a:ln>
                <a:noFill/>
                <a:prstDash val="sysDot"/>
              </a:ln>
              <a:solidFill>
                <a:schemeClr val="tx1">
                  <a:lumMod val="85000"/>
                  <a:lumOff val="15000"/>
                </a:schemeClr>
              </a:solidFill>
              <a:latin typeface="+mn-ea"/>
              <a:cs typeface="+mn-ea"/>
            </a:endParaRPr>
          </a:p>
          <a:p>
            <a:pPr>
              <a:lnSpc>
                <a:spcPct val="150000"/>
              </a:lnSpc>
              <a:spcBef>
                <a:spcPct val="0"/>
              </a:spcBef>
              <a:spcAft>
                <a:spcPct val="0"/>
              </a:spcAft>
            </a:pPr>
            <a:r>
              <a:rPr lang="zh-CN" altLang="en-US" sz="1000" kern="0" dirty="0">
                <a:ln>
                  <a:noFill/>
                  <a:prstDash val="sysDot"/>
                </a:ln>
                <a:solidFill>
                  <a:schemeClr val="tx1">
                    <a:lumMod val="85000"/>
                    <a:lumOff val="15000"/>
                  </a:schemeClr>
                </a:solidFill>
                <a:latin typeface="+mn-ea"/>
                <a:cs typeface="+mn-ea"/>
              </a:rPr>
              <a:t>分析：</a:t>
            </a:r>
            <a:endParaRPr lang="en-US" altLang="zh-CN" sz="1000" kern="0" dirty="0">
              <a:ln>
                <a:noFill/>
                <a:prstDash val="sysDot"/>
              </a:ln>
              <a:solidFill>
                <a:schemeClr val="tx1">
                  <a:lumMod val="85000"/>
                  <a:lumOff val="15000"/>
                </a:schemeClr>
              </a:solidFill>
              <a:latin typeface="+mn-ea"/>
              <a:cs typeface="+mn-ea"/>
            </a:endParaRPr>
          </a:p>
          <a:p>
            <a:pPr>
              <a:lnSpc>
                <a:spcPct val="150000"/>
              </a:lnSpc>
              <a:spcBef>
                <a:spcPct val="0"/>
              </a:spcBef>
              <a:spcAft>
                <a:spcPct val="0"/>
              </a:spcAft>
            </a:pPr>
            <a:r>
              <a:rPr lang="zh-CN" altLang="en-US" sz="1000" kern="0" dirty="0">
                <a:ln>
                  <a:noFill/>
                  <a:prstDash val="sysDot"/>
                </a:ln>
                <a:solidFill>
                  <a:schemeClr val="tx1">
                    <a:lumMod val="85000"/>
                    <a:lumOff val="15000"/>
                  </a:schemeClr>
                </a:solidFill>
                <a:latin typeface="+mn-ea"/>
                <a:cs typeface="+mn-ea"/>
              </a:rPr>
              <a:t>热力图帮助筛选出对</a:t>
            </a:r>
            <a:r>
              <a:rPr lang="en-US" altLang="zh-CN" sz="1000" kern="0" dirty="0">
                <a:ln>
                  <a:noFill/>
                  <a:prstDash val="sysDot"/>
                </a:ln>
                <a:solidFill>
                  <a:schemeClr val="tx1">
                    <a:lumMod val="85000"/>
                    <a:lumOff val="15000"/>
                  </a:schemeClr>
                </a:solidFill>
                <a:latin typeface="+mn-ea"/>
                <a:cs typeface="+mn-ea"/>
              </a:rPr>
              <a:t> OpenRank </a:t>
            </a:r>
            <a:r>
              <a:rPr lang="zh-CN" altLang="en-US" sz="1000" kern="0" dirty="0">
                <a:ln>
                  <a:noFill/>
                  <a:prstDash val="sysDot"/>
                </a:ln>
                <a:solidFill>
                  <a:schemeClr val="tx1">
                    <a:lumMod val="85000"/>
                    <a:lumOff val="15000"/>
                  </a:schemeClr>
                </a:solidFill>
                <a:latin typeface="+mn-ea"/>
                <a:cs typeface="+mn-ea"/>
              </a:rPr>
              <a:t>影响显著的特征（如</a:t>
            </a:r>
            <a:r>
              <a:rPr lang="en-US" altLang="zh-CN" sz="1000" kern="0" dirty="0">
                <a:ln>
                  <a:noFill/>
                  <a:prstDash val="sysDot"/>
                </a:ln>
                <a:solidFill>
                  <a:schemeClr val="tx1">
                    <a:lumMod val="85000"/>
                    <a:lumOff val="15000"/>
                  </a:schemeClr>
                </a:solidFill>
                <a:latin typeface="+mn-ea"/>
                <a:cs typeface="+mn-ea"/>
              </a:rPr>
              <a:t> bus_factor </a:t>
            </a:r>
            <a:r>
              <a:rPr lang="zh-CN" altLang="en-US" sz="1000" kern="0" dirty="0">
                <a:ln>
                  <a:noFill/>
                  <a:prstDash val="sysDot"/>
                </a:ln>
                <a:solidFill>
                  <a:schemeClr val="tx1">
                    <a:lumMod val="85000"/>
                    <a:lumOff val="15000"/>
                  </a:schemeClr>
                </a:solidFill>
                <a:latin typeface="+mn-ea"/>
                <a:cs typeface="+mn-ea"/>
              </a:rPr>
              <a:t>和</a:t>
            </a:r>
            <a:r>
              <a:rPr lang="en-US" altLang="zh-CN" sz="1000" kern="0" dirty="0">
                <a:ln>
                  <a:noFill/>
                  <a:prstDash val="sysDot"/>
                </a:ln>
                <a:solidFill>
                  <a:schemeClr val="tx1">
                    <a:lumMod val="85000"/>
                    <a:lumOff val="15000"/>
                  </a:schemeClr>
                </a:solidFill>
                <a:latin typeface="+mn-ea"/>
                <a:cs typeface="+mn-ea"/>
              </a:rPr>
              <a:t> issues_new</a:t>
            </a:r>
            <a:r>
              <a:rPr lang="zh-CN" altLang="en-US" sz="1000" kern="0" dirty="0">
                <a:ln>
                  <a:noFill/>
                  <a:prstDash val="sysDot"/>
                </a:ln>
                <a:solidFill>
                  <a:schemeClr val="tx1">
                    <a:lumMod val="85000"/>
                    <a:lumOff val="15000"/>
                  </a:schemeClr>
                </a:solidFill>
                <a:latin typeface="+mn-ea"/>
                <a:cs typeface="+mn-ea"/>
              </a:rPr>
              <a:t>），这些特征将在模型中作为核心输入。</a:t>
            </a:r>
            <a:endParaRPr lang="zh-CN" altLang="en-US" sz="1000" kern="0" dirty="0">
              <a:ln>
                <a:noFill/>
                <a:prstDash val="sysDot"/>
              </a:ln>
              <a:solidFill>
                <a:schemeClr val="tx1">
                  <a:lumMod val="85000"/>
                  <a:lumOff val="15000"/>
                </a:schemeClr>
              </a:solidFill>
              <a:latin typeface="+mn-ea"/>
              <a:cs typeface="+mn-ea"/>
            </a:endParaRPr>
          </a:p>
          <a:p>
            <a:pPr>
              <a:lnSpc>
                <a:spcPct val="150000"/>
              </a:lnSpc>
              <a:spcBef>
                <a:spcPct val="0"/>
              </a:spcBef>
              <a:spcAft>
                <a:spcPct val="0"/>
              </a:spcAft>
            </a:pPr>
            <a:r>
              <a:rPr lang="zh-CN" altLang="en-US" sz="1000" kern="0" dirty="0">
                <a:ln>
                  <a:noFill/>
                  <a:prstDash val="sysDot"/>
                </a:ln>
                <a:solidFill>
                  <a:schemeClr val="tx1">
                    <a:lumMod val="85000"/>
                    <a:lumOff val="15000"/>
                  </a:schemeClr>
                </a:solidFill>
                <a:latin typeface="+mn-ea"/>
                <a:cs typeface="+mn-ea"/>
              </a:rPr>
              <a:t>高相关性的特征可能引入多重共线性问题，需要通过降维或特征选择进行处理。</a:t>
            </a:r>
            <a:endParaRPr lang="zh-CN" altLang="en-US" sz="1000" kern="0" dirty="0">
              <a:ln>
                <a:noFill/>
                <a:prstDash val="sysDot"/>
              </a:ln>
              <a:solidFill>
                <a:schemeClr val="tx1">
                  <a:lumMod val="85000"/>
                  <a:lumOff val="15000"/>
                </a:schemeClr>
              </a:solidFill>
              <a:latin typeface="+mn-ea"/>
              <a:cs typeface="+mn-ea"/>
            </a:endParaRPr>
          </a:p>
        </p:txBody>
      </p:sp>
      <p:pic>
        <p:nvPicPr>
          <p:cNvPr id="2" name="图片 1"/>
          <p:cNvPicPr>
            <a:picLocks noChangeAspect="1"/>
          </p:cNvPicPr>
          <p:nvPr/>
        </p:nvPicPr>
        <p:blipFill>
          <a:blip r:embed="rId20"/>
          <a:stretch>
            <a:fillRect/>
          </a:stretch>
        </p:blipFill>
        <p:spPr>
          <a:xfrm>
            <a:off x="971550" y="2309495"/>
            <a:ext cx="2947035" cy="2952115"/>
          </a:xfrm>
          <a:prstGeom prst="rect">
            <a:avLst/>
          </a:prstGeom>
        </p:spPr>
      </p:pic>
    </p:spTree>
    <p:custDataLst>
      <p:tags r:id="rId2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normAutofit fontScale="90000"/>
          </a:bodyPr>
          <a:lstStyle/>
          <a:p>
            <a:r>
              <a:rPr lang="zh-CN" altLang="en-US" b="1">
                <a:effectLst>
                  <a:outerShdw blurRad="38100" dist="38100" dir="2700000" algn="tl">
                    <a:srgbClr val="000000">
                      <a:alpha val="43137"/>
                    </a:srgbClr>
                  </a:outerShdw>
                </a:effectLst>
              </a:rPr>
              <a:t>时间与目标变量的关系</a:t>
            </a:r>
            <a:endParaRPr lang="zh-CN" altLang="en-US" b="1">
              <a:effectLst>
                <a:outerShdw blurRad="38100" dist="38100" dir="2700000" algn="tl">
                  <a:srgbClr val="000000">
                    <a:alpha val="43137"/>
                  </a:srgbClr>
                </a:outerShdw>
              </a:effectLst>
            </a:endParaRPr>
          </a:p>
        </p:txBody>
      </p:sp>
      <p:sp>
        <p:nvSpPr>
          <p:cNvPr id="80" name="任意多边形 79"/>
          <p:cNvSpPr/>
          <p:nvPr>
            <p:custDataLst>
              <p:tags r:id="rId2"/>
            </p:custDataLst>
          </p:nvPr>
        </p:nvSpPr>
        <p:spPr>
          <a:xfrm rot="16200000">
            <a:off x="8201264" y="5084207"/>
            <a:ext cx="681038" cy="46196"/>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430" h="97">
                <a:moveTo>
                  <a:pt x="0" y="97"/>
                </a:moveTo>
                <a:lnTo>
                  <a:pt x="24" y="0"/>
                </a:lnTo>
                <a:lnTo>
                  <a:pt x="101" y="0"/>
                </a:lnTo>
                <a:lnTo>
                  <a:pt x="77" y="97"/>
                </a:lnTo>
                <a:lnTo>
                  <a:pt x="0" y="97"/>
                </a:lnTo>
                <a:close/>
                <a:moveTo>
                  <a:pt x="133" y="97"/>
                </a:moveTo>
                <a:lnTo>
                  <a:pt x="157" y="0"/>
                </a:lnTo>
                <a:lnTo>
                  <a:pt x="234" y="0"/>
                </a:lnTo>
                <a:lnTo>
                  <a:pt x="210" y="97"/>
                </a:lnTo>
                <a:lnTo>
                  <a:pt x="133" y="97"/>
                </a:lnTo>
                <a:close/>
                <a:moveTo>
                  <a:pt x="266" y="97"/>
                </a:moveTo>
                <a:lnTo>
                  <a:pt x="290" y="0"/>
                </a:lnTo>
                <a:lnTo>
                  <a:pt x="367" y="0"/>
                </a:lnTo>
                <a:lnTo>
                  <a:pt x="343" y="97"/>
                </a:lnTo>
                <a:lnTo>
                  <a:pt x="266" y="97"/>
                </a:lnTo>
                <a:close/>
                <a:moveTo>
                  <a:pt x="399" y="97"/>
                </a:moveTo>
                <a:lnTo>
                  <a:pt x="423" y="0"/>
                </a:lnTo>
                <a:lnTo>
                  <a:pt x="500" y="0"/>
                </a:lnTo>
                <a:lnTo>
                  <a:pt x="476" y="97"/>
                </a:lnTo>
                <a:lnTo>
                  <a:pt x="399" y="97"/>
                </a:lnTo>
                <a:close/>
                <a:moveTo>
                  <a:pt x="532" y="97"/>
                </a:moveTo>
                <a:lnTo>
                  <a:pt x="556" y="0"/>
                </a:lnTo>
                <a:lnTo>
                  <a:pt x="633" y="0"/>
                </a:lnTo>
                <a:lnTo>
                  <a:pt x="609" y="97"/>
                </a:lnTo>
                <a:lnTo>
                  <a:pt x="532" y="97"/>
                </a:lnTo>
                <a:close/>
                <a:moveTo>
                  <a:pt x="664" y="97"/>
                </a:moveTo>
                <a:lnTo>
                  <a:pt x="688" y="0"/>
                </a:lnTo>
                <a:lnTo>
                  <a:pt x="765" y="0"/>
                </a:lnTo>
                <a:lnTo>
                  <a:pt x="741" y="97"/>
                </a:lnTo>
                <a:lnTo>
                  <a:pt x="664" y="97"/>
                </a:lnTo>
                <a:close/>
                <a:moveTo>
                  <a:pt x="797" y="97"/>
                </a:moveTo>
                <a:lnTo>
                  <a:pt x="821" y="0"/>
                </a:lnTo>
                <a:lnTo>
                  <a:pt x="898" y="0"/>
                </a:lnTo>
                <a:lnTo>
                  <a:pt x="874" y="97"/>
                </a:lnTo>
                <a:lnTo>
                  <a:pt x="797" y="97"/>
                </a:lnTo>
                <a:close/>
                <a:moveTo>
                  <a:pt x="930" y="97"/>
                </a:moveTo>
                <a:lnTo>
                  <a:pt x="954" y="0"/>
                </a:lnTo>
                <a:lnTo>
                  <a:pt x="1031" y="0"/>
                </a:lnTo>
                <a:lnTo>
                  <a:pt x="1007" y="97"/>
                </a:lnTo>
                <a:lnTo>
                  <a:pt x="930" y="97"/>
                </a:lnTo>
                <a:close/>
                <a:moveTo>
                  <a:pt x="1063" y="97"/>
                </a:moveTo>
                <a:lnTo>
                  <a:pt x="1087" y="0"/>
                </a:lnTo>
                <a:lnTo>
                  <a:pt x="1164" y="0"/>
                </a:lnTo>
                <a:lnTo>
                  <a:pt x="1140" y="97"/>
                </a:lnTo>
                <a:lnTo>
                  <a:pt x="1063" y="97"/>
                </a:lnTo>
                <a:close/>
                <a:moveTo>
                  <a:pt x="1196" y="97"/>
                </a:moveTo>
                <a:lnTo>
                  <a:pt x="1220" y="0"/>
                </a:lnTo>
                <a:lnTo>
                  <a:pt x="1297" y="0"/>
                </a:lnTo>
                <a:lnTo>
                  <a:pt x="1273" y="97"/>
                </a:lnTo>
                <a:lnTo>
                  <a:pt x="1196" y="97"/>
                </a:lnTo>
                <a:close/>
                <a:moveTo>
                  <a:pt x="1329" y="97"/>
                </a:moveTo>
                <a:lnTo>
                  <a:pt x="1353" y="0"/>
                </a:lnTo>
                <a:lnTo>
                  <a:pt x="1430" y="0"/>
                </a:lnTo>
                <a:lnTo>
                  <a:pt x="1406" y="97"/>
                </a:lnTo>
                <a:lnTo>
                  <a:pt x="1329" y="97"/>
                </a:lnTo>
                <a:close/>
              </a:path>
            </a:pathLst>
          </a:custGeom>
          <a:gradFill flip="none" rotWithShape="1">
            <a:gsLst>
              <a:gs pos="0">
                <a:schemeClr val="accent1"/>
              </a:gs>
              <a:gs pos="100000">
                <a:schemeClr val="accent1">
                  <a:alpha val="0"/>
                </a:schemeClr>
              </a:gs>
            </a:gsLst>
            <a:lin ang="0" scaled="0"/>
            <a:tileRect/>
          </a:grad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latin typeface="MiSans Normal" panose="00000500000000000000" charset="-122"/>
              <a:ea typeface="MiSans Normal" panose="00000500000000000000" charset="-122"/>
              <a:sym typeface="MiSans Normal" panose="00000500000000000000" charset="-122"/>
            </a:endParaRPr>
          </a:p>
        </p:txBody>
      </p:sp>
      <p:cxnSp>
        <p:nvCxnSpPr>
          <p:cNvPr id="2" name="直接连接符 1"/>
          <p:cNvCxnSpPr/>
          <p:nvPr>
            <p:custDataLst>
              <p:tags r:id="rId3"/>
            </p:custDataLst>
          </p:nvPr>
        </p:nvCxnSpPr>
        <p:spPr>
          <a:xfrm>
            <a:off x="5149691" y="5126831"/>
            <a:ext cx="354806" cy="354806"/>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6350">
            <a:solidFill>
              <a:schemeClr val="accent1"/>
            </a:solidFill>
            <a:round/>
          </a:ln>
          <a:effectLst>
            <a:outerShdw blurRad="177800" algn="ctr" rotWithShape="0">
              <a:srgbClr val="65B4D5">
                <a:alpha val="89000"/>
              </a:srgb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55" name="直接连接符 54"/>
          <p:cNvCxnSpPr/>
          <p:nvPr>
            <p:custDataLst>
              <p:tags r:id="rId4"/>
            </p:custDataLst>
          </p:nvPr>
        </p:nvCxnSpPr>
        <p:spPr>
          <a:xfrm rot="16200000">
            <a:off x="8122444" y="2921794"/>
            <a:ext cx="810101" cy="0"/>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6350" cap="sq">
            <a:solidFill>
              <a:schemeClr val="accent1"/>
            </a:solidFill>
            <a:bevel/>
          </a:ln>
          <a:effectLst>
            <a:outerShdw blurRad="177800" algn="ctr" rotWithShape="0">
              <a:srgbClr val="65B4D5">
                <a:alpha val="89000"/>
              </a:srgb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3" name="直接连接符 2"/>
          <p:cNvCxnSpPr/>
          <p:nvPr>
            <p:custDataLst>
              <p:tags r:id="rId5"/>
            </p:custDataLst>
          </p:nvPr>
        </p:nvCxnSpPr>
        <p:spPr>
          <a:xfrm flipH="1" flipV="1">
            <a:off x="8179118" y="2165033"/>
            <a:ext cx="348139" cy="348615"/>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6350" cap="sq">
            <a:solidFill>
              <a:schemeClr val="accent1"/>
            </a:solidFill>
            <a:bevel/>
          </a:ln>
          <a:effectLst>
            <a:outerShdw blurRad="177800" algn="ctr" rotWithShape="0">
              <a:srgbClr val="65B4D5">
                <a:alpha val="89000"/>
              </a:srgb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5" name="任意多边形: 形状 184"/>
          <p:cNvSpPr/>
          <p:nvPr>
            <p:custDataLst>
              <p:tags r:id="rId6"/>
            </p:custDataLst>
          </p:nvPr>
        </p:nvSpPr>
        <p:spPr>
          <a:xfrm flipH="1">
            <a:off x="5233988" y="2148840"/>
            <a:ext cx="729000" cy="27000"/>
          </a:xfrm>
          <a:custGeom>
            <a:avLst/>
            <a:gdLst>
              <a:gd name="connsiteX0" fmla="*/ 0 w 757056"/>
              <a:gd name="connsiteY0" fmla="*/ 0 h 126654"/>
              <a:gd name="connsiteX1" fmla="*/ 696817 w 757056"/>
              <a:gd name="connsiteY1" fmla="*/ 0 h 126654"/>
              <a:gd name="connsiteX2" fmla="*/ 757056 w 757056"/>
              <a:gd name="connsiteY2" fmla="*/ 126654 h 126654"/>
              <a:gd name="connsiteX3" fmla="*/ 0 w 757056"/>
              <a:gd name="connsiteY3" fmla="*/ 126654 h 126654"/>
            </a:gdLst>
            <a:ahLst/>
            <a:cxnLst>
              <a:cxn ang="0">
                <a:pos x="connsiteX0" y="connsiteY0"/>
              </a:cxn>
              <a:cxn ang="0">
                <a:pos x="connsiteX1" y="connsiteY1"/>
              </a:cxn>
              <a:cxn ang="0">
                <a:pos x="connsiteX2" y="connsiteY2"/>
              </a:cxn>
              <a:cxn ang="0">
                <a:pos x="connsiteX3" y="connsiteY3"/>
              </a:cxn>
            </a:cxnLst>
            <a:rect l="l" t="t" r="r" b="b"/>
            <a:pathLst>
              <a:path w="757056" h="126654">
                <a:moveTo>
                  <a:pt x="0" y="0"/>
                </a:moveTo>
                <a:lnTo>
                  <a:pt x="696817" y="0"/>
                </a:lnTo>
                <a:lnTo>
                  <a:pt x="757056" y="126654"/>
                </a:lnTo>
                <a:lnTo>
                  <a:pt x="0" y="1266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latin typeface="MiSans Normal" panose="00000500000000000000" charset="-122"/>
              <a:ea typeface="MiSans Normal" panose="00000500000000000000" charset="-122"/>
              <a:sym typeface="MiSans Normal" panose="00000500000000000000" charset="-122"/>
            </a:endParaRPr>
          </a:p>
        </p:txBody>
      </p:sp>
      <p:sp>
        <p:nvSpPr>
          <p:cNvPr id="60" name="任意多边形: 形状 184"/>
          <p:cNvSpPr/>
          <p:nvPr>
            <p:custDataLst>
              <p:tags r:id="rId7"/>
            </p:custDataLst>
          </p:nvPr>
        </p:nvSpPr>
        <p:spPr>
          <a:xfrm flipH="1" flipV="1">
            <a:off x="7720013" y="5448300"/>
            <a:ext cx="729000" cy="27000"/>
          </a:xfrm>
          <a:custGeom>
            <a:avLst/>
            <a:gdLst>
              <a:gd name="connsiteX0" fmla="*/ 0 w 757056"/>
              <a:gd name="connsiteY0" fmla="*/ 0 h 126654"/>
              <a:gd name="connsiteX1" fmla="*/ 696817 w 757056"/>
              <a:gd name="connsiteY1" fmla="*/ 0 h 126654"/>
              <a:gd name="connsiteX2" fmla="*/ 757056 w 757056"/>
              <a:gd name="connsiteY2" fmla="*/ 126654 h 126654"/>
              <a:gd name="connsiteX3" fmla="*/ 0 w 757056"/>
              <a:gd name="connsiteY3" fmla="*/ 126654 h 126654"/>
            </a:gdLst>
            <a:ahLst/>
            <a:cxnLst>
              <a:cxn ang="0">
                <a:pos x="connsiteX0" y="connsiteY0"/>
              </a:cxn>
              <a:cxn ang="0">
                <a:pos x="connsiteX1" y="connsiteY1"/>
              </a:cxn>
              <a:cxn ang="0">
                <a:pos x="connsiteX2" y="connsiteY2"/>
              </a:cxn>
              <a:cxn ang="0">
                <a:pos x="connsiteX3" y="connsiteY3"/>
              </a:cxn>
            </a:cxnLst>
            <a:rect l="l" t="t" r="r" b="b"/>
            <a:pathLst>
              <a:path w="757056" h="126654">
                <a:moveTo>
                  <a:pt x="0" y="0"/>
                </a:moveTo>
                <a:lnTo>
                  <a:pt x="696817" y="0"/>
                </a:lnTo>
                <a:lnTo>
                  <a:pt x="757056" y="126654"/>
                </a:lnTo>
                <a:lnTo>
                  <a:pt x="0" y="1266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latin typeface="MiSans Normal" panose="00000500000000000000" charset="-122"/>
              <a:ea typeface="MiSans Normal" panose="00000500000000000000" charset="-122"/>
              <a:sym typeface="MiSans Normal" panose="00000500000000000000" charset="-122"/>
            </a:endParaRPr>
          </a:p>
        </p:txBody>
      </p:sp>
      <p:sp>
        <p:nvSpPr>
          <p:cNvPr id="4" name="矩形 3"/>
          <p:cNvSpPr/>
          <p:nvPr>
            <p:custDataLst>
              <p:tags r:id="rId8"/>
            </p:custDataLst>
          </p:nvPr>
        </p:nvSpPr>
        <p:spPr>
          <a:xfrm>
            <a:off x="1413129" y="4437571"/>
            <a:ext cx="3045291" cy="939421"/>
          </a:xfrm>
          <a:prstGeom prst="rect">
            <a:avLst/>
          </a:prstGeom>
          <a:noFill/>
        </p:spPr>
        <p:txBody>
          <a:bodyPr wrap="square" lIns="0" tIns="0" rIns="0" bIns="0" rtlCol="0" anchor="ctr" anchorCtr="0">
            <a:noAutofit/>
          </a:bodyPr>
          <a:lstStyle/>
          <a:p>
            <a:pPr>
              <a:lnSpc>
                <a:spcPct val="150000"/>
              </a:lnSpc>
              <a:spcBef>
                <a:spcPct val="0"/>
              </a:spcBef>
              <a:spcAft>
                <a:spcPct val="0"/>
              </a:spcAft>
            </a:pPr>
            <a:r>
              <a:rPr lang="zh-CN" altLang="en-US" sz="1050">
                <a:solidFill>
                  <a:schemeClr val="tx1">
                    <a:lumMod val="85000"/>
                    <a:lumOff val="15000"/>
                  </a:schemeClr>
                </a:solidFill>
                <a:latin typeface="+mn-ea"/>
                <a:cs typeface="+mn-ea"/>
              </a:rPr>
              <a:t>时间与</a:t>
            </a:r>
            <a:r>
              <a:rPr lang="en-US" altLang="zh-CN" sz="1050">
                <a:solidFill>
                  <a:schemeClr val="tx1">
                    <a:lumMod val="85000"/>
                    <a:lumOff val="15000"/>
                  </a:schemeClr>
                </a:solidFill>
                <a:latin typeface="+mn-ea"/>
                <a:cs typeface="+mn-ea"/>
              </a:rPr>
              <a:t> OpenRank </a:t>
            </a:r>
            <a:r>
              <a:rPr lang="zh-CN" altLang="en-US" sz="1050">
                <a:solidFill>
                  <a:schemeClr val="tx1">
                    <a:lumMod val="85000"/>
                    <a:lumOff val="15000"/>
                  </a:schemeClr>
                </a:solidFill>
                <a:latin typeface="+mn-ea"/>
                <a:cs typeface="+mn-ea"/>
              </a:rPr>
              <a:t>的分布趋势可能反映了开源项目生命周期的特性：初期的高活跃度会随着时间逐渐趋于稳定。</a:t>
            </a:r>
            <a:endParaRPr lang="zh-CN" altLang="en-US" sz="1050">
              <a:solidFill>
                <a:schemeClr val="tx1">
                  <a:lumMod val="85000"/>
                  <a:lumOff val="15000"/>
                </a:schemeClr>
              </a:solidFill>
              <a:latin typeface="+mn-ea"/>
              <a:cs typeface="+mn-ea"/>
            </a:endParaRPr>
          </a:p>
          <a:p>
            <a:pPr>
              <a:lnSpc>
                <a:spcPct val="150000"/>
              </a:lnSpc>
              <a:spcBef>
                <a:spcPct val="0"/>
              </a:spcBef>
              <a:spcAft>
                <a:spcPct val="0"/>
              </a:spcAft>
            </a:pPr>
            <a:r>
              <a:rPr lang="zh-CN" altLang="en-US" sz="1050">
                <a:solidFill>
                  <a:schemeClr val="tx1">
                    <a:lumMod val="85000"/>
                    <a:lumOff val="15000"/>
                  </a:schemeClr>
                </a:solidFill>
                <a:latin typeface="+mn-ea"/>
                <a:cs typeface="+mn-ea"/>
              </a:rPr>
              <a:t>在模型中需要考虑时间特征与</a:t>
            </a:r>
            <a:r>
              <a:rPr lang="en-US" altLang="zh-CN" sz="1050">
                <a:solidFill>
                  <a:schemeClr val="tx1">
                    <a:lumMod val="85000"/>
                    <a:lumOff val="15000"/>
                  </a:schemeClr>
                </a:solidFill>
                <a:latin typeface="+mn-ea"/>
                <a:cs typeface="+mn-ea"/>
              </a:rPr>
              <a:t> OpenRank </a:t>
            </a:r>
            <a:r>
              <a:rPr lang="zh-CN" altLang="en-US" sz="1050">
                <a:solidFill>
                  <a:schemeClr val="tx1">
                    <a:lumMod val="85000"/>
                    <a:lumOff val="15000"/>
                  </a:schemeClr>
                </a:solidFill>
                <a:latin typeface="+mn-ea"/>
                <a:cs typeface="+mn-ea"/>
              </a:rPr>
              <a:t>的非线性关系，可能需要引入多项式或交互特征。</a:t>
            </a:r>
            <a:endParaRPr lang="zh-CN" altLang="en-US" sz="1050">
              <a:solidFill>
                <a:schemeClr val="tx1">
                  <a:lumMod val="85000"/>
                  <a:lumOff val="15000"/>
                </a:schemeClr>
              </a:solidFill>
              <a:latin typeface="+mn-ea"/>
              <a:cs typeface="+mn-ea"/>
            </a:endParaRPr>
          </a:p>
        </p:txBody>
      </p:sp>
      <p:sp>
        <p:nvSpPr>
          <p:cNvPr id="6" name="矩形 5"/>
          <p:cNvSpPr/>
          <p:nvPr>
            <p:custDataLst>
              <p:tags r:id="rId9"/>
            </p:custDataLst>
          </p:nvPr>
        </p:nvSpPr>
        <p:spPr>
          <a:xfrm>
            <a:off x="1413129" y="1988271"/>
            <a:ext cx="3045291" cy="940042"/>
          </a:xfrm>
          <a:prstGeom prst="rect">
            <a:avLst/>
          </a:prstGeom>
          <a:noFill/>
        </p:spPr>
        <p:txBody>
          <a:bodyPr wrap="square" lIns="0" tIns="0" rIns="0" bIns="0" rtlCol="0" anchor="ctr" anchorCtr="0">
            <a:noAutofit/>
          </a:bodyPr>
          <a:lstStyle/>
          <a:p>
            <a:pPr>
              <a:lnSpc>
                <a:spcPct val="150000"/>
              </a:lnSpc>
              <a:spcBef>
                <a:spcPct val="0"/>
              </a:spcBef>
              <a:spcAft>
                <a:spcPct val="0"/>
              </a:spcAft>
            </a:pPr>
            <a:r>
              <a:rPr lang="en-US" altLang="zh-CN" sz="1050">
                <a:solidFill>
                  <a:schemeClr val="tx1">
                    <a:lumMod val="85000"/>
                    <a:lumOff val="15000"/>
                  </a:schemeClr>
                </a:solidFill>
                <a:latin typeface="+mn-ea"/>
                <a:cs typeface="+mn-ea"/>
              </a:rPr>
              <a:t>OpenRank </a:t>
            </a:r>
            <a:r>
              <a:rPr lang="zh-CN" altLang="en-US" sz="1050">
                <a:solidFill>
                  <a:schemeClr val="tx1">
                    <a:lumMod val="85000"/>
                    <a:lumOff val="15000"/>
                  </a:schemeClr>
                </a:solidFill>
                <a:latin typeface="+mn-ea"/>
                <a:cs typeface="+mn-ea"/>
              </a:rPr>
              <a:t>在时间序列上呈现出较为分散的分布，大部分数据点集中在</a:t>
            </a:r>
            <a:r>
              <a:rPr lang="en-US" altLang="zh-CN" sz="1050">
                <a:solidFill>
                  <a:schemeClr val="tx1">
                    <a:lumMod val="85000"/>
                    <a:lumOff val="15000"/>
                  </a:schemeClr>
                </a:solidFill>
                <a:latin typeface="+mn-ea"/>
                <a:cs typeface="+mn-ea"/>
              </a:rPr>
              <a:t> OpenRank </a:t>
            </a:r>
            <a:r>
              <a:rPr lang="zh-CN" altLang="en-US" sz="1050">
                <a:solidFill>
                  <a:schemeClr val="tx1">
                    <a:lumMod val="85000"/>
                    <a:lumOff val="15000"/>
                  </a:schemeClr>
                </a:solidFill>
                <a:latin typeface="+mn-ea"/>
                <a:cs typeface="+mn-ea"/>
              </a:rPr>
              <a:t>值较低的区域。</a:t>
            </a:r>
            <a:endParaRPr lang="zh-CN" altLang="en-US" sz="1050">
              <a:solidFill>
                <a:schemeClr val="tx1">
                  <a:lumMod val="85000"/>
                  <a:lumOff val="15000"/>
                </a:schemeClr>
              </a:solidFill>
              <a:latin typeface="+mn-ea"/>
              <a:cs typeface="+mn-ea"/>
            </a:endParaRPr>
          </a:p>
        </p:txBody>
      </p:sp>
      <p:sp>
        <p:nvSpPr>
          <p:cNvPr id="7" name="矩形 6"/>
          <p:cNvSpPr/>
          <p:nvPr>
            <p:custDataLst>
              <p:tags r:id="rId10"/>
            </p:custDataLst>
          </p:nvPr>
        </p:nvSpPr>
        <p:spPr>
          <a:xfrm>
            <a:off x="1413129" y="3257636"/>
            <a:ext cx="3045291" cy="939421"/>
          </a:xfrm>
          <a:prstGeom prst="rect">
            <a:avLst/>
          </a:prstGeom>
          <a:noFill/>
        </p:spPr>
        <p:txBody>
          <a:bodyPr wrap="square" lIns="0" tIns="0" rIns="0" bIns="0" rtlCol="0" anchor="ctr" anchorCtr="0">
            <a:noAutofit/>
          </a:bodyPr>
          <a:lstStyle/>
          <a:p>
            <a:pPr>
              <a:lnSpc>
                <a:spcPct val="150000"/>
              </a:lnSpc>
              <a:spcBef>
                <a:spcPct val="0"/>
              </a:spcBef>
              <a:spcAft>
                <a:spcPct val="0"/>
              </a:spcAft>
            </a:pPr>
            <a:r>
              <a:rPr lang="zh-CN" altLang="en-US" sz="1050">
                <a:solidFill>
                  <a:schemeClr val="tx1">
                    <a:lumMod val="85000"/>
                    <a:lumOff val="15000"/>
                  </a:schemeClr>
                </a:solidFill>
                <a:latin typeface="+mn-ea"/>
                <a:cs typeface="+mn-ea"/>
              </a:rPr>
              <a:t>随着时间的推进，</a:t>
            </a:r>
            <a:r>
              <a:rPr lang="en-US" altLang="zh-CN" sz="1050">
                <a:solidFill>
                  <a:schemeClr val="tx1">
                    <a:lumMod val="85000"/>
                    <a:lumOff val="15000"/>
                  </a:schemeClr>
                </a:solidFill>
                <a:latin typeface="+mn-ea"/>
                <a:cs typeface="+mn-ea"/>
              </a:rPr>
              <a:t>OpenRank </a:t>
            </a:r>
            <a:r>
              <a:rPr lang="zh-CN" altLang="en-US" sz="1050">
                <a:solidFill>
                  <a:schemeClr val="tx1">
                    <a:lumMod val="85000"/>
                    <a:lumOff val="15000"/>
                  </a:schemeClr>
                </a:solidFill>
                <a:latin typeface="+mn-ea"/>
                <a:cs typeface="+mn-ea"/>
              </a:rPr>
              <a:t>的高值数据点逐渐减少，表明部分高影响力项目的协作活跃度在逐渐降低。</a:t>
            </a:r>
            <a:endParaRPr lang="zh-CN" altLang="en-US" sz="1050">
              <a:solidFill>
                <a:schemeClr val="tx1">
                  <a:lumMod val="85000"/>
                  <a:lumOff val="15000"/>
                </a:schemeClr>
              </a:solidFill>
              <a:latin typeface="+mn-ea"/>
              <a:cs typeface="+mn-ea"/>
            </a:endParaRPr>
          </a:p>
        </p:txBody>
      </p:sp>
      <p:sp>
        <p:nvSpPr>
          <p:cNvPr id="11" name="六边形 10"/>
          <p:cNvSpPr/>
          <p:nvPr>
            <p:custDataLst>
              <p:tags r:id="rId11"/>
            </p:custDataLst>
          </p:nvPr>
        </p:nvSpPr>
        <p:spPr>
          <a:xfrm>
            <a:off x="654844" y="2242185"/>
            <a:ext cx="555784" cy="479584"/>
          </a:xfrm>
          <a:prstGeom prst="hexagon">
            <a:avLst>
              <a:gd name="adj" fmla="val 31644"/>
              <a:gd name="vf" fmla="val 115470"/>
            </a:avLst>
          </a:prstGeom>
          <a:gradFill>
            <a:gsLst>
              <a:gs pos="0">
                <a:schemeClr val="accent1">
                  <a:alpha val="0"/>
                </a:schemeClr>
              </a:gs>
              <a:gs pos="100000">
                <a:schemeClr val="accent1">
                  <a:alpha val="25000"/>
                </a:schemeClr>
              </a:gs>
            </a:gsLst>
            <a:lin ang="16200000" scaled="0"/>
          </a:gra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350">
              <a:latin typeface="MiSans Normal" panose="00000500000000000000" charset="-122"/>
              <a:ea typeface="MiSans Normal" panose="00000500000000000000" charset="-122"/>
              <a:sym typeface="MiSans Normal" panose="00000500000000000000" charset="-122"/>
            </a:endParaRPr>
          </a:p>
        </p:txBody>
      </p:sp>
      <p:sp>
        <p:nvSpPr>
          <p:cNvPr id="12" name="等腰三角形 11"/>
          <p:cNvSpPr/>
          <p:nvPr>
            <p:custDataLst>
              <p:tags r:id="rId12"/>
            </p:custDataLst>
          </p:nvPr>
        </p:nvSpPr>
        <p:spPr>
          <a:xfrm rot="10800000" flipV="1">
            <a:off x="907256" y="2678430"/>
            <a:ext cx="50006" cy="4333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iSans Normal" panose="00000500000000000000" charset="-122"/>
              <a:ea typeface="MiSans Normal" panose="00000500000000000000" charset="-122"/>
              <a:sym typeface="MiSans Normal" panose="00000500000000000000" charset="-122"/>
            </a:endParaRPr>
          </a:p>
        </p:txBody>
      </p:sp>
      <p:sp>
        <p:nvSpPr>
          <p:cNvPr id="13" name="流程图: 手动操作 12"/>
          <p:cNvSpPr/>
          <p:nvPr>
            <p:custDataLst>
              <p:tags r:id="rId13"/>
            </p:custDataLst>
          </p:nvPr>
        </p:nvSpPr>
        <p:spPr>
          <a:xfrm>
            <a:off x="837248" y="2242185"/>
            <a:ext cx="190500" cy="40005"/>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iSans Normal" panose="00000500000000000000" charset="-122"/>
              <a:ea typeface="MiSans Normal" panose="00000500000000000000" charset="-122"/>
              <a:sym typeface="MiSans Normal" panose="00000500000000000000" charset="-122"/>
            </a:endParaRPr>
          </a:p>
        </p:txBody>
      </p:sp>
      <p:sp>
        <p:nvSpPr>
          <p:cNvPr id="21" name="任意多边形: 形状 109"/>
          <p:cNvSpPr/>
          <p:nvPr>
            <p:custDataLst>
              <p:tags r:id="rId14"/>
            </p:custDataLst>
          </p:nvPr>
        </p:nvSpPr>
        <p:spPr>
          <a:xfrm rot="10800000" flipV="1">
            <a:off x="722948" y="2193608"/>
            <a:ext cx="162878" cy="98108"/>
          </a:xfrm>
          <a:custGeom>
            <a:avLst/>
            <a:gdLst>
              <a:gd name="connsiteX0" fmla="*/ -131 w 59230"/>
              <a:gd name="connsiteY0" fmla="*/ -324 h 8343"/>
              <a:gd name="connsiteX1" fmla="*/ 59099 w 59230"/>
              <a:gd name="connsiteY1" fmla="*/ -324 h 8343"/>
              <a:gd name="connsiteX2" fmla="*/ 59099 w 59230"/>
              <a:gd name="connsiteY2" fmla="*/ 8019 h 8343"/>
              <a:gd name="connsiteX3" fmla="*/ -131 w 59230"/>
              <a:gd name="connsiteY3" fmla="*/ 8019 h 8343"/>
            </a:gdLst>
            <a:ahLst/>
            <a:cxnLst>
              <a:cxn ang="0">
                <a:pos x="connsiteX0" y="connsiteY0"/>
              </a:cxn>
              <a:cxn ang="0">
                <a:pos x="connsiteX1" y="connsiteY1"/>
              </a:cxn>
              <a:cxn ang="0">
                <a:pos x="connsiteX2" y="connsiteY2"/>
              </a:cxn>
              <a:cxn ang="0">
                <a:pos x="connsiteX3" y="connsiteY3"/>
              </a:cxn>
            </a:cxnLst>
            <a:rect l="l" t="t" r="r" b="b"/>
            <a:pathLst>
              <a:path w="342" h="206">
                <a:moveTo>
                  <a:pt x="0" y="0"/>
                </a:moveTo>
                <a:lnTo>
                  <a:pt x="227" y="0"/>
                </a:lnTo>
                <a:lnTo>
                  <a:pt x="227" y="2"/>
                </a:lnTo>
                <a:lnTo>
                  <a:pt x="229" y="1"/>
                </a:lnTo>
                <a:lnTo>
                  <a:pt x="342" y="197"/>
                </a:lnTo>
                <a:lnTo>
                  <a:pt x="328" y="206"/>
                </a:lnTo>
                <a:lnTo>
                  <a:pt x="219" y="17"/>
                </a:lnTo>
                <a:lnTo>
                  <a:pt x="0" y="17"/>
                </a:lnTo>
                <a:lnTo>
                  <a:pt x="0" y="0"/>
                </a:lnTo>
                <a:close/>
              </a:path>
            </a:pathLst>
          </a:custGeom>
          <a:solidFill>
            <a:schemeClr val="accent1">
              <a:alpha val="60000"/>
            </a:schemeClr>
          </a:solidFill>
          <a:ln w="1621"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p>
        </p:txBody>
      </p:sp>
      <p:sp>
        <p:nvSpPr>
          <p:cNvPr id="23" name="任意多边形: 形状 109"/>
          <p:cNvSpPr/>
          <p:nvPr>
            <p:custDataLst>
              <p:tags r:id="rId15"/>
            </p:custDataLst>
          </p:nvPr>
        </p:nvSpPr>
        <p:spPr>
          <a:xfrm rot="10800000" flipH="1">
            <a:off x="980123" y="2672715"/>
            <a:ext cx="162878" cy="98108"/>
          </a:xfrm>
          <a:custGeom>
            <a:avLst/>
            <a:gdLst>
              <a:gd name="connsiteX0" fmla="*/ -131 w 59230"/>
              <a:gd name="connsiteY0" fmla="*/ -324 h 8343"/>
              <a:gd name="connsiteX1" fmla="*/ 59099 w 59230"/>
              <a:gd name="connsiteY1" fmla="*/ -324 h 8343"/>
              <a:gd name="connsiteX2" fmla="*/ 59099 w 59230"/>
              <a:gd name="connsiteY2" fmla="*/ 8019 h 8343"/>
              <a:gd name="connsiteX3" fmla="*/ -131 w 59230"/>
              <a:gd name="connsiteY3" fmla="*/ 8019 h 8343"/>
            </a:gdLst>
            <a:ahLst/>
            <a:cxnLst>
              <a:cxn ang="0">
                <a:pos x="connsiteX0" y="connsiteY0"/>
              </a:cxn>
              <a:cxn ang="0">
                <a:pos x="connsiteX1" y="connsiteY1"/>
              </a:cxn>
              <a:cxn ang="0">
                <a:pos x="connsiteX2" y="connsiteY2"/>
              </a:cxn>
              <a:cxn ang="0">
                <a:pos x="connsiteX3" y="connsiteY3"/>
              </a:cxn>
            </a:cxnLst>
            <a:rect l="l" t="t" r="r" b="b"/>
            <a:pathLst>
              <a:path w="342" h="206">
                <a:moveTo>
                  <a:pt x="0" y="0"/>
                </a:moveTo>
                <a:lnTo>
                  <a:pt x="227" y="0"/>
                </a:lnTo>
                <a:lnTo>
                  <a:pt x="227" y="2"/>
                </a:lnTo>
                <a:lnTo>
                  <a:pt x="229" y="1"/>
                </a:lnTo>
                <a:lnTo>
                  <a:pt x="342" y="197"/>
                </a:lnTo>
                <a:lnTo>
                  <a:pt x="328" y="206"/>
                </a:lnTo>
                <a:lnTo>
                  <a:pt x="219" y="17"/>
                </a:lnTo>
                <a:lnTo>
                  <a:pt x="0" y="17"/>
                </a:lnTo>
                <a:lnTo>
                  <a:pt x="0" y="0"/>
                </a:lnTo>
                <a:close/>
              </a:path>
            </a:pathLst>
          </a:custGeom>
          <a:solidFill>
            <a:schemeClr val="accent1">
              <a:alpha val="60000"/>
            </a:schemeClr>
          </a:solidFill>
          <a:ln w="1621"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p>
        </p:txBody>
      </p:sp>
      <p:sp>
        <p:nvSpPr>
          <p:cNvPr id="26" name="图形 319" descr="343538343130363b343538383333313bcfd4cabec6f7"/>
          <p:cNvSpPr/>
          <p:nvPr>
            <p:custDataLst>
              <p:tags r:id="rId16"/>
            </p:custDataLst>
          </p:nvPr>
        </p:nvSpPr>
        <p:spPr>
          <a:xfrm>
            <a:off x="824865" y="2388394"/>
            <a:ext cx="216218" cy="187166"/>
          </a:xfrm>
          <a:custGeom>
            <a:avLst/>
            <a:gdLst>
              <a:gd name="connsiteX0" fmla="*/ 279796 w 288289"/>
              <a:gd name="connsiteY0" fmla="*/ 113 h 249564"/>
              <a:gd name="connsiteX1" fmla="*/ 8717 w 288289"/>
              <a:gd name="connsiteY1" fmla="*/ 113 h 249564"/>
              <a:gd name="connsiteX2" fmla="*/ 111 w 288289"/>
              <a:gd name="connsiteY2" fmla="*/ 8719 h 249564"/>
              <a:gd name="connsiteX3" fmla="*/ 111 w 288289"/>
              <a:gd name="connsiteY3" fmla="*/ 184189 h 249564"/>
              <a:gd name="connsiteX4" fmla="*/ 8717 w 288289"/>
              <a:gd name="connsiteY4" fmla="*/ 192794 h 249564"/>
              <a:gd name="connsiteX5" fmla="*/ 17323 w 288289"/>
              <a:gd name="connsiteY5" fmla="*/ 184189 h 249564"/>
              <a:gd name="connsiteX6" fmla="*/ 17323 w 288289"/>
              <a:gd name="connsiteY6" fmla="*/ 152606 h 249564"/>
              <a:gd name="connsiteX7" fmla="*/ 271190 w 288289"/>
              <a:gd name="connsiteY7" fmla="*/ 152606 h 249564"/>
              <a:gd name="connsiteX8" fmla="*/ 271190 w 288289"/>
              <a:gd name="connsiteY8" fmla="*/ 175583 h 249564"/>
              <a:gd name="connsiteX9" fmla="*/ 39783 w 288289"/>
              <a:gd name="connsiteY9" fmla="*/ 175583 h 249564"/>
              <a:gd name="connsiteX10" fmla="*/ 31178 w 288289"/>
              <a:gd name="connsiteY10" fmla="*/ 184189 h 249564"/>
              <a:gd name="connsiteX11" fmla="*/ 39783 w 288289"/>
              <a:gd name="connsiteY11" fmla="*/ 192794 h 249564"/>
              <a:gd name="connsiteX12" fmla="*/ 116288 w 288289"/>
              <a:gd name="connsiteY12" fmla="*/ 192794 h 249564"/>
              <a:gd name="connsiteX13" fmla="*/ 116288 w 288289"/>
              <a:gd name="connsiteY13" fmla="*/ 232467 h 249564"/>
              <a:gd name="connsiteX14" fmla="*/ 86168 w 288289"/>
              <a:gd name="connsiteY14" fmla="*/ 232467 h 249564"/>
              <a:gd name="connsiteX15" fmla="*/ 77562 w 288289"/>
              <a:gd name="connsiteY15" fmla="*/ 241072 h 249564"/>
              <a:gd name="connsiteX16" fmla="*/ 86168 w 288289"/>
              <a:gd name="connsiteY16" fmla="*/ 249678 h 249564"/>
              <a:gd name="connsiteX17" fmla="*/ 202345 w 288289"/>
              <a:gd name="connsiteY17" fmla="*/ 249678 h 249564"/>
              <a:gd name="connsiteX18" fmla="*/ 210950 w 288289"/>
              <a:gd name="connsiteY18" fmla="*/ 241072 h 249564"/>
              <a:gd name="connsiteX19" fmla="*/ 202345 w 288289"/>
              <a:gd name="connsiteY19" fmla="*/ 232467 h 249564"/>
              <a:gd name="connsiteX20" fmla="*/ 172225 w 288289"/>
              <a:gd name="connsiteY20" fmla="*/ 232467 h 249564"/>
              <a:gd name="connsiteX21" fmla="*/ 172225 w 288289"/>
              <a:gd name="connsiteY21" fmla="*/ 212674 h 249564"/>
              <a:gd name="connsiteX22" fmla="*/ 163619 w 288289"/>
              <a:gd name="connsiteY22" fmla="*/ 204068 h 249564"/>
              <a:gd name="connsiteX23" fmla="*/ 155013 w 288289"/>
              <a:gd name="connsiteY23" fmla="*/ 212674 h 249564"/>
              <a:gd name="connsiteX24" fmla="*/ 155013 w 288289"/>
              <a:gd name="connsiteY24" fmla="*/ 232467 h 249564"/>
              <a:gd name="connsiteX25" fmla="*/ 133499 w 288289"/>
              <a:gd name="connsiteY25" fmla="*/ 232467 h 249564"/>
              <a:gd name="connsiteX26" fmla="*/ 133499 w 288289"/>
              <a:gd name="connsiteY26" fmla="*/ 192794 h 249564"/>
              <a:gd name="connsiteX27" fmla="*/ 279796 w 288289"/>
              <a:gd name="connsiteY27" fmla="*/ 192794 h 249564"/>
              <a:gd name="connsiteX28" fmla="*/ 288401 w 288289"/>
              <a:gd name="connsiteY28" fmla="*/ 184189 h 249564"/>
              <a:gd name="connsiteX29" fmla="*/ 288401 w 288289"/>
              <a:gd name="connsiteY29" fmla="*/ 8719 h 249564"/>
              <a:gd name="connsiteX30" fmla="*/ 279796 w 288289"/>
              <a:gd name="connsiteY30" fmla="*/ 113 h 249564"/>
              <a:gd name="connsiteX31" fmla="*/ 17323 w 288289"/>
              <a:gd name="connsiteY31" fmla="*/ 135395 h 249564"/>
              <a:gd name="connsiteX32" fmla="*/ 17323 w 288289"/>
              <a:gd name="connsiteY32" fmla="*/ 17325 h 249564"/>
              <a:gd name="connsiteX33" fmla="*/ 271190 w 288289"/>
              <a:gd name="connsiteY33" fmla="*/ 17325 h 249564"/>
              <a:gd name="connsiteX34" fmla="*/ 271190 w 288289"/>
              <a:gd name="connsiteY34" fmla="*/ 135395 h 249564"/>
              <a:gd name="connsiteX35" fmla="*/ 17323 w 288289"/>
              <a:gd name="connsiteY35" fmla="*/ 135395 h 249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88289" h="249564">
                <a:moveTo>
                  <a:pt x="279796" y="113"/>
                </a:moveTo>
                <a:lnTo>
                  <a:pt x="8717" y="113"/>
                </a:lnTo>
                <a:cubicBezTo>
                  <a:pt x="3964" y="113"/>
                  <a:pt x="111" y="3966"/>
                  <a:pt x="111" y="8719"/>
                </a:cubicBezTo>
                <a:lnTo>
                  <a:pt x="111" y="184189"/>
                </a:lnTo>
                <a:cubicBezTo>
                  <a:pt x="111" y="188942"/>
                  <a:pt x="3964" y="192794"/>
                  <a:pt x="8717" y="192794"/>
                </a:cubicBezTo>
                <a:cubicBezTo>
                  <a:pt x="13470" y="192794"/>
                  <a:pt x="17323" y="188942"/>
                  <a:pt x="17323" y="184189"/>
                </a:cubicBezTo>
                <a:lnTo>
                  <a:pt x="17323" y="152606"/>
                </a:lnTo>
                <a:lnTo>
                  <a:pt x="271190" y="152606"/>
                </a:lnTo>
                <a:lnTo>
                  <a:pt x="271190" y="175583"/>
                </a:lnTo>
                <a:lnTo>
                  <a:pt x="39783" y="175583"/>
                </a:lnTo>
                <a:cubicBezTo>
                  <a:pt x="35031" y="175583"/>
                  <a:pt x="31178" y="179436"/>
                  <a:pt x="31178" y="184189"/>
                </a:cubicBezTo>
                <a:cubicBezTo>
                  <a:pt x="31178" y="188942"/>
                  <a:pt x="35031" y="192794"/>
                  <a:pt x="39783" y="192794"/>
                </a:cubicBezTo>
                <a:lnTo>
                  <a:pt x="116288" y="192794"/>
                </a:lnTo>
                <a:lnTo>
                  <a:pt x="116288" y="232467"/>
                </a:lnTo>
                <a:lnTo>
                  <a:pt x="86168" y="232467"/>
                </a:lnTo>
                <a:cubicBezTo>
                  <a:pt x="81415" y="232467"/>
                  <a:pt x="77562" y="236319"/>
                  <a:pt x="77562" y="241072"/>
                </a:cubicBezTo>
                <a:cubicBezTo>
                  <a:pt x="77562" y="245825"/>
                  <a:pt x="81415" y="249678"/>
                  <a:pt x="86168" y="249678"/>
                </a:cubicBezTo>
                <a:lnTo>
                  <a:pt x="202345" y="249678"/>
                </a:lnTo>
                <a:cubicBezTo>
                  <a:pt x="207097" y="249678"/>
                  <a:pt x="210950" y="245825"/>
                  <a:pt x="210950" y="241072"/>
                </a:cubicBezTo>
                <a:cubicBezTo>
                  <a:pt x="210950" y="236319"/>
                  <a:pt x="207097" y="232467"/>
                  <a:pt x="202345" y="232467"/>
                </a:cubicBezTo>
                <a:lnTo>
                  <a:pt x="172225" y="232467"/>
                </a:lnTo>
                <a:lnTo>
                  <a:pt x="172225" y="212674"/>
                </a:lnTo>
                <a:cubicBezTo>
                  <a:pt x="172225" y="207921"/>
                  <a:pt x="168372" y="204068"/>
                  <a:pt x="163619" y="204068"/>
                </a:cubicBezTo>
                <a:cubicBezTo>
                  <a:pt x="158866" y="204068"/>
                  <a:pt x="155013" y="207921"/>
                  <a:pt x="155013" y="212674"/>
                </a:cubicBezTo>
                <a:lnTo>
                  <a:pt x="155013" y="232467"/>
                </a:lnTo>
                <a:lnTo>
                  <a:pt x="133499" y="232467"/>
                </a:lnTo>
                <a:lnTo>
                  <a:pt x="133499" y="192794"/>
                </a:lnTo>
                <a:lnTo>
                  <a:pt x="279796" y="192794"/>
                </a:lnTo>
                <a:cubicBezTo>
                  <a:pt x="284548" y="192794"/>
                  <a:pt x="288401" y="188942"/>
                  <a:pt x="288401" y="184189"/>
                </a:cubicBezTo>
                <a:lnTo>
                  <a:pt x="288401" y="8719"/>
                </a:lnTo>
                <a:cubicBezTo>
                  <a:pt x="288401" y="3966"/>
                  <a:pt x="284548" y="113"/>
                  <a:pt x="279796" y="113"/>
                </a:cubicBezTo>
                <a:moveTo>
                  <a:pt x="17323" y="135395"/>
                </a:moveTo>
                <a:lnTo>
                  <a:pt x="17323" y="17325"/>
                </a:lnTo>
                <a:lnTo>
                  <a:pt x="271190" y="17325"/>
                </a:lnTo>
                <a:lnTo>
                  <a:pt x="271190" y="135395"/>
                </a:lnTo>
                <a:lnTo>
                  <a:pt x="17323" y="135395"/>
                </a:lnTo>
              </a:path>
            </a:pathLst>
          </a:custGeom>
          <a:solidFill>
            <a:schemeClr val="accent1"/>
          </a:solidFill>
          <a:ln w="8528"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solidFill>
                <a:schemeClr val="accent1"/>
              </a:solidFill>
            </a:endParaRPr>
          </a:p>
        </p:txBody>
      </p:sp>
      <p:sp>
        <p:nvSpPr>
          <p:cNvPr id="27" name="六边形 26"/>
          <p:cNvSpPr/>
          <p:nvPr>
            <p:custDataLst>
              <p:tags r:id="rId17"/>
            </p:custDataLst>
          </p:nvPr>
        </p:nvSpPr>
        <p:spPr>
          <a:xfrm>
            <a:off x="654844" y="3511868"/>
            <a:ext cx="555784" cy="479584"/>
          </a:xfrm>
          <a:prstGeom prst="hexagon">
            <a:avLst>
              <a:gd name="adj" fmla="val 31644"/>
              <a:gd name="vf" fmla="val 115470"/>
            </a:avLst>
          </a:prstGeom>
          <a:gradFill>
            <a:gsLst>
              <a:gs pos="0">
                <a:schemeClr val="accent1">
                  <a:alpha val="0"/>
                </a:schemeClr>
              </a:gs>
              <a:gs pos="100000">
                <a:schemeClr val="accent1">
                  <a:alpha val="25000"/>
                </a:schemeClr>
              </a:gs>
            </a:gsLst>
            <a:lin ang="16200000" scaled="0"/>
          </a:gra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350">
              <a:latin typeface="MiSans Normal" panose="00000500000000000000" charset="-122"/>
              <a:ea typeface="MiSans Normal" panose="00000500000000000000" charset="-122"/>
              <a:sym typeface="MiSans Normal" panose="00000500000000000000" charset="-122"/>
            </a:endParaRPr>
          </a:p>
        </p:txBody>
      </p:sp>
      <p:sp>
        <p:nvSpPr>
          <p:cNvPr id="28" name="等腰三角形 27"/>
          <p:cNvSpPr/>
          <p:nvPr>
            <p:custDataLst>
              <p:tags r:id="rId18"/>
            </p:custDataLst>
          </p:nvPr>
        </p:nvSpPr>
        <p:spPr>
          <a:xfrm rot="10800000" flipV="1">
            <a:off x="907256" y="3948113"/>
            <a:ext cx="50006" cy="4333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iSans Normal" panose="00000500000000000000" charset="-122"/>
              <a:ea typeface="MiSans Normal" panose="00000500000000000000" charset="-122"/>
              <a:sym typeface="MiSans Normal" panose="00000500000000000000" charset="-122"/>
            </a:endParaRPr>
          </a:p>
        </p:txBody>
      </p:sp>
      <p:sp>
        <p:nvSpPr>
          <p:cNvPr id="29" name="流程图: 手动操作 28"/>
          <p:cNvSpPr/>
          <p:nvPr>
            <p:custDataLst>
              <p:tags r:id="rId19"/>
            </p:custDataLst>
          </p:nvPr>
        </p:nvSpPr>
        <p:spPr>
          <a:xfrm>
            <a:off x="837248" y="3511868"/>
            <a:ext cx="190500" cy="40005"/>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iSans Normal" panose="00000500000000000000" charset="-122"/>
              <a:ea typeface="MiSans Normal" panose="00000500000000000000" charset="-122"/>
              <a:sym typeface="MiSans Normal" panose="00000500000000000000" charset="-122"/>
            </a:endParaRPr>
          </a:p>
        </p:txBody>
      </p:sp>
      <p:sp>
        <p:nvSpPr>
          <p:cNvPr id="33" name="任意多边形: 形状 109"/>
          <p:cNvSpPr/>
          <p:nvPr>
            <p:custDataLst>
              <p:tags r:id="rId20"/>
            </p:custDataLst>
          </p:nvPr>
        </p:nvSpPr>
        <p:spPr>
          <a:xfrm rot="10800000" flipV="1">
            <a:off x="722948" y="3463290"/>
            <a:ext cx="162878" cy="98108"/>
          </a:xfrm>
          <a:custGeom>
            <a:avLst/>
            <a:gdLst>
              <a:gd name="connsiteX0" fmla="*/ -131 w 59230"/>
              <a:gd name="connsiteY0" fmla="*/ -324 h 8343"/>
              <a:gd name="connsiteX1" fmla="*/ 59099 w 59230"/>
              <a:gd name="connsiteY1" fmla="*/ -324 h 8343"/>
              <a:gd name="connsiteX2" fmla="*/ 59099 w 59230"/>
              <a:gd name="connsiteY2" fmla="*/ 8019 h 8343"/>
              <a:gd name="connsiteX3" fmla="*/ -131 w 59230"/>
              <a:gd name="connsiteY3" fmla="*/ 8019 h 8343"/>
            </a:gdLst>
            <a:ahLst/>
            <a:cxnLst>
              <a:cxn ang="0">
                <a:pos x="connsiteX0" y="connsiteY0"/>
              </a:cxn>
              <a:cxn ang="0">
                <a:pos x="connsiteX1" y="connsiteY1"/>
              </a:cxn>
              <a:cxn ang="0">
                <a:pos x="connsiteX2" y="connsiteY2"/>
              </a:cxn>
              <a:cxn ang="0">
                <a:pos x="connsiteX3" y="connsiteY3"/>
              </a:cxn>
            </a:cxnLst>
            <a:rect l="l" t="t" r="r" b="b"/>
            <a:pathLst>
              <a:path w="342" h="206">
                <a:moveTo>
                  <a:pt x="0" y="0"/>
                </a:moveTo>
                <a:lnTo>
                  <a:pt x="227" y="0"/>
                </a:lnTo>
                <a:lnTo>
                  <a:pt x="227" y="2"/>
                </a:lnTo>
                <a:lnTo>
                  <a:pt x="229" y="1"/>
                </a:lnTo>
                <a:lnTo>
                  <a:pt x="342" y="197"/>
                </a:lnTo>
                <a:lnTo>
                  <a:pt x="328" y="206"/>
                </a:lnTo>
                <a:lnTo>
                  <a:pt x="219" y="17"/>
                </a:lnTo>
                <a:lnTo>
                  <a:pt x="0" y="17"/>
                </a:lnTo>
                <a:lnTo>
                  <a:pt x="0" y="0"/>
                </a:lnTo>
                <a:close/>
              </a:path>
            </a:pathLst>
          </a:custGeom>
          <a:solidFill>
            <a:schemeClr val="accent1">
              <a:alpha val="60000"/>
            </a:schemeClr>
          </a:solidFill>
          <a:ln w="1621"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p>
        </p:txBody>
      </p:sp>
      <p:sp>
        <p:nvSpPr>
          <p:cNvPr id="34" name="任意多边形: 形状 109"/>
          <p:cNvSpPr/>
          <p:nvPr>
            <p:custDataLst>
              <p:tags r:id="rId21"/>
            </p:custDataLst>
          </p:nvPr>
        </p:nvSpPr>
        <p:spPr>
          <a:xfrm rot="10800000" flipH="1">
            <a:off x="980123" y="3942398"/>
            <a:ext cx="162878" cy="98108"/>
          </a:xfrm>
          <a:custGeom>
            <a:avLst/>
            <a:gdLst>
              <a:gd name="connsiteX0" fmla="*/ -131 w 59230"/>
              <a:gd name="connsiteY0" fmla="*/ -324 h 8343"/>
              <a:gd name="connsiteX1" fmla="*/ 59099 w 59230"/>
              <a:gd name="connsiteY1" fmla="*/ -324 h 8343"/>
              <a:gd name="connsiteX2" fmla="*/ 59099 w 59230"/>
              <a:gd name="connsiteY2" fmla="*/ 8019 h 8343"/>
              <a:gd name="connsiteX3" fmla="*/ -131 w 59230"/>
              <a:gd name="connsiteY3" fmla="*/ 8019 h 8343"/>
            </a:gdLst>
            <a:ahLst/>
            <a:cxnLst>
              <a:cxn ang="0">
                <a:pos x="connsiteX0" y="connsiteY0"/>
              </a:cxn>
              <a:cxn ang="0">
                <a:pos x="connsiteX1" y="connsiteY1"/>
              </a:cxn>
              <a:cxn ang="0">
                <a:pos x="connsiteX2" y="connsiteY2"/>
              </a:cxn>
              <a:cxn ang="0">
                <a:pos x="connsiteX3" y="connsiteY3"/>
              </a:cxn>
            </a:cxnLst>
            <a:rect l="l" t="t" r="r" b="b"/>
            <a:pathLst>
              <a:path w="342" h="206">
                <a:moveTo>
                  <a:pt x="0" y="0"/>
                </a:moveTo>
                <a:lnTo>
                  <a:pt x="227" y="0"/>
                </a:lnTo>
                <a:lnTo>
                  <a:pt x="227" y="2"/>
                </a:lnTo>
                <a:lnTo>
                  <a:pt x="229" y="1"/>
                </a:lnTo>
                <a:lnTo>
                  <a:pt x="342" y="197"/>
                </a:lnTo>
                <a:lnTo>
                  <a:pt x="328" y="206"/>
                </a:lnTo>
                <a:lnTo>
                  <a:pt x="219" y="17"/>
                </a:lnTo>
                <a:lnTo>
                  <a:pt x="0" y="17"/>
                </a:lnTo>
                <a:lnTo>
                  <a:pt x="0" y="0"/>
                </a:lnTo>
                <a:close/>
              </a:path>
            </a:pathLst>
          </a:custGeom>
          <a:solidFill>
            <a:schemeClr val="accent1">
              <a:alpha val="60000"/>
            </a:schemeClr>
          </a:solidFill>
          <a:ln w="1621"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p>
        </p:txBody>
      </p:sp>
      <p:sp>
        <p:nvSpPr>
          <p:cNvPr id="35" name="任意多边形: 形状 329"/>
          <p:cNvSpPr/>
          <p:nvPr>
            <p:custDataLst>
              <p:tags r:id="rId22"/>
            </p:custDataLst>
          </p:nvPr>
        </p:nvSpPr>
        <p:spPr>
          <a:xfrm>
            <a:off x="824865" y="3643313"/>
            <a:ext cx="215741" cy="216218"/>
          </a:xfrm>
          <a:custGeom>
            <a:avLst/>
            <a:gdLst>
              <a:gd name="connsiteX0" fmla="*/ 17470 w 287700"/>
              <a:gd name="connsiteY0" fmla="*/ 189598 h 288402"/>
              <a:gd name="connsiteX1" fmla="*/ 29636 w 287700"/>
              <a:gd name="connsiteY1" fmla="*/ 189985 h 288402"/>
              <a:gd name="connsiteX2" fmla="*/ 29249 w 287700"/>
              <a:gd name="connsiteY2" fmla="*/ 202151 h 288402"/>
              <a:gd name="connsiteX3" fmla="*/ 17897 w 287700"/>
              <a:gd name="connsiteY3" fmla="*/ 241528 h 288402"/>
              <a:gd name="connsiteX4" fmla="*/ 46875 w 287700"/>
              <a:gd name="connsiteY4" fmla="*/ 270506 h 288402"/>
              <a:gd name="connsiteX5" fmla="*/ 86252 w 287700"/>
              <a:gd name="connsiteY5" fmla="*/ 259154 h 288402"/>
              <a:gd name="connsiteX6" fmla="*/ 137839 w 287700"/>
              <a:gd name="connsiteY6" fmla="*/ 207567 h 288402"/>
              <a:gd name="connsiteX7" fmla="*/ 150005 w 287700"/>
              <a:gd name="connsiteY7" fmla="*/ 207180 h 288402"/>
              <a:gd name="connsiteX8" fmla="*/ 150392 w 287700"/>
              <a:gd name="connsiteY8" fmla="*/ 219346 h 288402"/>
              <a:gd name="connsiteX9" fmla="*/ 98805 w 287700"/>
              <a:gd name="connsiteY9" fmla="*/ 270933 h 288402"/>
              <a:gd name="connsiteX10" fmla="*/ 42915 w 287700"/>
              <a:gd name="connsiteY10" fmla="*/ 286516 h 288402"/>
              <a:gd name="connsiteX11" fmla="*/ 1887 w 287700"/>
              <a:gd name="connsiteY11" fmla="*/ 245489 h 288402"/>
              <a:gd name="connsiteX12" fmla="*/ 17470 w 287700"/>
              <a:gd name="connsiteY12" fmla="*/ 189598 h 288402"/>
              <a:gd name="connsiteX13" fmla="*/ 42821 w 287700"/>
              <a:gd name="connsiteY13" fmla="*/ 184603 h 288402"/>
              <a:gd name="connsiteX14" fmla="*/ 42854 w 287700"/>
              <a:gd name="connsiteY14" fmla="*/ 184625 h 288402"/>
              <a:gd name="connsiteX15" fmla="*/ 42768 w 287700"/>
              <a:gd name="connsiteY15" fmla="*/ 184625 h 288402"/>
              <a:gd name="connsiteX16" fmla="*/ 126983 w 287700"/>
              <a:gd name="connsiteY16" fmla="*/ 103171 h 288402"/>
              <a:gd name="connsiteX17" fmla="*/ 167694 w 287700"/>
              <a:gd name="connsiteY17" fmla="*/ 120056 h 288402"/>
              <a:gd name="connsiteX18" fmla="*/ 167823 w 287700"/>
              <a:gd name="connsiteY18" fmla="*/ 132394 h 288402"/>
              <a:gd name="connsiteX19" fmla="*/ 155485 w 287700"/>
              <a:gd name="connsiteY19" fmla="*/ 132523 h 288402"/>
              <a:gd name="connsiteX20" fmla="*/ 98482 w 287700"/>
              <a:gd name="connsiteY20" fmla="*/ 132523 h 288402"/>
              <a:gd name="connsiteX21" fmla="*/ 48873 w 287700"/>
              <a:gd name="connsiteY21" fmla="*/ 182132 h 288402"/>
              <a:gd name="connsiteX22" fmla="*/ 42821 w 287700"/>
              <a:gd name="connsiteY22" fmla="*/ 184603 h 288402"/>
              <a:gd name="connsiteX23" fmla="*/ 34864 w 287700"/>
              <a:gd name="connsiteY23" fmla="*/ 179325 h 288402"/>
              <a:gd name="connsiteX24" fmla="*/ 36750 w 287700"/>
              <a:gd name="connsiteY24" fmla="*/ 169923 h 288402"/>
              <a:gd name="connsiteX25" fmla="*/ 86273 w 287700"/>
              <a:gd name="connsiteY25" fmla="*/ 120056 h 288402"/>
              <a:gd name="connsiteX26" fmla="*/ 126983 w 287700"/>
              <a:gd name="connsiteY26" fmla="*/ 103171 h 288402"/>
              <a:gd name="connsiteX27" fmla="*/ 230878 w 287700"/>
              <a:gd name="connsiteY27" fmla="*/ 0 h 288402"/>
              <a:gd name="connsiteX28" fmla="*/ 271546 w 287700"/>
              <a:gd name="connsiteY28" fmla="*/ 16842 h 288402"/>
              <a:gd name="connsiteX29" fmla="*/ 270858 w 287700"/>
              <a:gd name="connsiteY29" fmla="*/ 16928 h 288402"/>
              <a:gd name="connsiteX30" fmla="*/ 270858 w 287700"/>
              <a:gd name="connsiteY30" fmla="*/ 98263 h 288402"/>
              <a:gd name="connsiteX31" fmla="*/ 202076 w 287700"/>
              <a:gd name="connsiteY31" fmla="*/ 167045 h 288402"/>
              <a:gd name="connsiteX32" fmla="*/ 120741 w 287700"/>
              <a:gd name="connsiteY32" fmla="*/ 167045 h 288402"/>
              <a:gd name="connsiteX33" fmla="*/ 120870 w 287700"/>
              <a:gd name="connsiteY33" fmla="*/ 154277 h 288402"/>
              <a:gd name="connsiteX34" fmla="*/ 133638 w 287700"/>
              <a:gd name="connsiteY34" fmla="*/ 154406 h 288402"/>
              <a:gd name="connsiteX35" fmla="*/ 190641 w 287700"/>
              <a:gd name="connsiteY35" fmla="*/ 154406 h 288402"/>
              <a:gd name="connsiteX36" fmla="*/ 259423 w 287700"/>
              <a:gd name="connsiteY36" fmla="*/ 85624 h 288402"/>
              <a:gd name="connsiteX37" fmla="*/ 259466 w 287700"/>
              <a:gd name="connsiteY37" fmla="*/ 28406 h 288402"/>
              <a:gd name="connsiteX38" fmla="*/ 202248 w 287700"/>
              <a:gd name="connsiteY38" fmla="*/ 28363 h 288402"/>
              <a:gd name="connsiteX39" fmla="*/ 150059 w 287700"/>
              <a:gd name="connsiteY39" fmla="*/ 80552 h 288402"/>
              <a:gd name="connsiteX40" fmla="*/ 138387 w 287700"/>
              <a:gd name="connsiteY40" fmla="*/ 80101 h 288402"/>
              <a:gd name="connsiteX41" fmla="*/ 137936 w 287700"/>
              <a:gd name="connsiteY41" fmla="*/ 68429 h 288402"/>
              <a:gd name="connsiteX42" fmla="*/ 190211 w 287700"/>
              <a:gd name="connsiteY42" fmla="*/ 16842 h 288402"/>
              <a:gd name="connsiteX43" fmla="*/ 230878 w 287700"/>
              <a:gd name="connsiteY43" fmla="*/ 0 h 28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87700" h="288402">
                <a:moveTo>
                  <a:pt x="17470" y="189598"/>
                </a:moveTo>
                <a:cubicBezTo>
                  <a:pt x="20937" y="186345"/>
                  <a:pt x="26383" y="186518"/>
                  <a:pt x="29636" y="189985"/>
                </a:cubicBezTo>
                <a:cubicBezTo>
                  <a:pt x="32889" y="193452"/>
                  <a:pt x="32716" y="198898"/>
                  <a:pt x="29249" y="202151"/>
                </a:cubicBezTo>
                <a:cubicBezTo>
                  <a:pt x="18580" y="212232"/>
                  <a:pt x="14232" y="227315"/>
                  <a:pt x="17897" y="241528"/>
                </a:cubicBezTo>
                <a:cubicBezTo>
                  <a:pt x="21562" y="255742"/>
                  <a:pt x="32661" y="266841"/>
                  <a:pt x="46875" y="270506"/>
                </a:cubicBezTo>
                <a:cubicBezTo>
                  <a:pt x="61089" y="274172"/>
                  <a:pt x="76171" y="269823"/>
                  <a:pt x="86252" y="259154"/>
                </a:cubicBezTo>
                <a:lnTo>
                  <a:pt x="137839" y="207567"/>
                </a:lnTo>
                <a:cubicBezTo>
                  <a:pt x="141091" y="204101"/>
                  <a:pt x="146538" y="203928"/>
                  <a:pt x="150005" y="207180"/>
                </a:cubicBezTo>
                <a:cubicBezTo>
                  <a:pt x="153471" y="210433"/>
                  <a:pt x="153644" y="215880"/>
                  <a:pt x="150392" y="219346"/>
                </a:cubicBezTo>
                <a:lnTo>
                  <a:pt x="98805" y="270933"/>
                </a:lnTo>
                <a:cubicBezTo>
                  <a:pt x="84352" y="285832"/>
                  <a:pt x="62992" y="291787"/>
                  <a:pt x="42915" y="286516"/>
                </a:cubicBezTo>
                <a:cubicBezTo>
                  <a:pt x="22838" y="281245"/>
                  <a:pt x="7158" y="265565"/>
                  <a:pt x="1887" y="245489"/>
                </a:cubicBezTo>
                <a:cubicBezTo>
                  <a:pt x="-3384" y="225411"/>
                  <a:pt x="2572" y="204052"/>
                  <a:pt x="17470" y="189598"/>
                </a:cubicBezTo>
                <a:close/>
                <a:moveTo>
                  <a:pt x="42821" y="184603"/>
                </a:moveTo>
                <a:lnTo>
                  <a:pt x="42854" y="184625"/>
                </a:lnTo>
                <a:lnTo>
                  <a:pt x="42768" y="184625"/>
                </a:lnTo>
                <a:close/>
                <a:moveTo>
                  <a:pt x="126983" y="103171"/>
                </a:moveTo>
                <a:cubicBezTo>
                  <a:pt x="142257" y="103171"/>
                  <a:pt x="156903" y="109246"/>
                  <a:pt x="167694" y="120056"/>
                </a:cubicBezTo>
                <a:cubicBezTo>
                  <a:pt x="171136" y="123427"/>
                  <a:pt x="171194" y="128951"/>
                  <a:pt x="167823" y="132394"/>
                </a:cubicBezTo>
                <a:cubicBezTo>
                  <a:pt x="164451" y="135836"/>
                  <a:pt x="158927" y="135894"/>
                  <a:pt x="155485" y="132523"/>
                </a:cubicBezTo>
                <a:cubicBezTo>
                  <a:pt x="139740" y="116791"/>
                  <a:pt x="114227" y="116791"/>
                  <a:pt x="98482" y="132523"/>
                </a:cubicBezTo>
                <a:lnTo>
                  <a:pt x="48873" y="182132"/>
                </a:lnTo>
                <a:lnTo>
                  <a:pt x="42821" y="184603"/>
                </a:lnTo>
                <a:lnTo>
                  <a:pt x="34864" y="179325"/>
                </a:lnTo>
                <a:cubicBezTo>
                  <a:pt x="33524" y="176099"/>
                  <a:pt x="34270" y="172383"/>
                  <a:pt x="36750" y="169923"/>
                </a:cubicBezTo>
                <a:lnTo>
                  <a:pt x="86273" y="120056"/>
                </a:lnTo>
                <a:cubicBezTo>
                  <a:pt x="97063" y="109246"/>
                  <a:pt x="111709" y="103171"/>
                  <a:pt x="126983" y="103171"/>
                </a:cubicBezTo>
                <a:close/>
                <a:moveTo>
                  <a:pt x="230878" y="0"/>
                </a:moveTo>
                <a:cubicBezTo>
                  <a:pt x="245597" y="0"/>
                  <a:pt x="260315" y="5614"/>
                  <a:pt x="271546" y="16842"/>
                </a:cubicBezTo>
                <a:lnTo>
                  <a:pt x="270858" y="16928"/>
                </a:lnTo>
                <a:cubicBezTo>
                  <a:pt x="293314" y="39390"/>
                  <a:pt x="293314" y="75801"/>
                  <a:pt x="270858" y="98263"/>
                </a:cubicBezTo>
                <a:lnTo>
                  <a:pt x="202076" y="167045"/>
                </a:lnTo>
                <a:cubicBezTo>
                  <a:pt x="179614" y="189501"/>
                  <a:pt x="143203" y="189501"/>
                  <a:pt x="120741" y="167045"/>
                </a:cubicBezTo>
                <a:cubicBezTo>
                  <a:pt x="117251" y="163484"/>
                  <a:pt x="117309" y="157767"/>
                  <a:pt x="120870" y="154277"/>
                </a:cubicBezTo>
                <a:cubicBezTo>
                  <a:pt x="124431" y="150787"/>
                  <a:pt x="130148" y="150845"/>
                  <a:pt x="133638" y="154406"/>
                </a:cubicBezTo>
                <a:cubicBezTo>
                  <a:pt x="149383" y="170138"/>
                  <a:pt x="174896" y="170138"/>
                  <a:pt x="190641" y="154406"/>
                </a:cubicBezTo>
                <a:lnTo>
                  <a:pt x="259423" y="85624"/>
                </a:lnTo>
                <a:cubicBezTo>
                  <a:pt x="275235" y="69836"/>
                  <a:pt x="275254" y="44218"/>
                  <a:pt x="259466" y="28406"/>
                </a:cubicBezTo>
                <a:cubicBezTo>
                  <a:pt x="243678" y="12594"/>
                  <a:pt x="218060" y="12575"/>
                  <a:pt x="202248" y="28363"/>
                </a:cubicBezTo>
                <a:lnTo>
                  <a:pt x="150059" y="80552"/>
                </a:lnTo>
                <a:cubicBezTo>
                  <a:pt x="146648" y="83473"/>
                  <a:pt x="141563" y="83276"/>
                  <a:pt x="138387" y="80101"/>
                </a:cubicBezTo>
                <a:cubicBezTo>
                  <a:pt x="135212" y="76925"/>
                  <a:pt x="135015" y="71840"/>
                  <a:pt x="137936" y="68429"/>
                </a:cubicBezTo>
                <a:lnTo>
                  <a:pt x="190211" y="16842"/>
                </a:lnTo>
                <a:cubicBezTo>
                  <a:pt x="201442" y="5614"/>
                  <a:pt x="216160" y="0"/>
                  <a:pt x="230878" y="0"/>
                </a:cubicBezTo>
                <a:close/>
              </a:path>
            </a:pathLst>
          </a:custGeom>
          <a:solidFill>
            <a:schemeClr val="accent1"/>
          </a:solidFill>
          <a:ln w="8520"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p>
        </p:txBody>
      </p:sp>
      <p:sp>
        <p:nvSpPr>
          <p:cNvPr id="39" name="六边形 38"/>
          <p:cNvSpPr/>
          <p:nvPr>
            <p:custDataLst>
              <p:tags r:id="rId23"/>
            </p:custDataLst>
          </p:nvPr>
        </p:nvSpPr>
        <p:spPr>
          <a:xfrm>
            <a:off x="654844" y="4781550"/>
            <a:ext cx="555784" cy="479584"/>
          </a:xfrm>
          <a:prstGeom prst="hexagon">
            <a:avLst>
              <a:gd name="adj" fmla="val 31644"/>
              <a:gd name="vf" fmla="val 115470"/>
            </a:avLst>
          </a:prstGeom>
          <a:gradFill>
            <a:gsLst>
              <a:gs pos="0">
                <a:schemeClr val="accent1">
                  <a:alpha val="0"/>
                </a:schemeClr>
              </a:gs>
              <a:gs pos="100000">
                <a:schemeClr val="accent1">
                  <a:alpha val="25000"/>
                </a:schemeClr>
              </a:gs>
            </a:gsLst>
            <a:lin ang="16200000" scaled="0"/>
          </a:gra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350">
              <a:latin typeface="MiSans Normal" panose="00000500000000000000" charset="-122"/>
              <a:ea typeface="MiSans Normal" panose="00000500000000000000" charset="-122"/>
              <a:sym typeface="MiSans Normal" panose="00000500000000000000" charset="-122"/>
            </a:endParaRPr>
          </a:p>
        </p:txBody>
      </p:sp>
      <p:sp>
        <p:nvSpPr>
          <p:cNvPr id="40" name="等腰三角形 39"/>
          <p:cNvSpPr/>
          <p:nvPr>
            <p:custDataLst>
              <p:tags r:id="rId24"/>
            </p:custDataLst>
          </p:nvPr>
        </p:nvSpPr>
        <p:spPr>
          <a:xfrm rot="10800000" flipV="1">
            <a:off x="907256" y="5217795"/>
            <a:ext cx="50006" cy="4333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iSans Normal" panose="00000500000000000000" charset="-122"/>
              <a:ea typeface="MiSans Normal" panose="00000500000000000000" charset="-122"/>
              <a:sym typeface="MiSans Normal" panose="00000500000000000000" charset="-122"/>
            </a:endParaRPr>
          </a:p>
        </p:txBody>
      </p:sp>
      <p:sp>
        <p:nvSpPr>
          <p:cNvPr id="41" name="流程图: 手动操作 40"/>
          <p:cNvSpPr/>
          <p:nvPr>
            <p:custDataLst>
              <p:tags r:id="rId25"/>
            </p:custDataLst>
          </p:nvPr>
        </p:nvSpPr>
        <p:spPr>
          <a:xfrm>
            <a:off x="837248" y="4781550"/>
            <a:ext cx="190500" cy="40005"/>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iSans Normal" panose="00000500000000000000" charset="-122"/>
              <a:ea typeface="MiSans Normal" panose="00000500000000000000" charset="-122"/>
              <a:sym typeface="MiSans Normal" panose="00000500000000000000" charset="-122"/>
            </a:endParaRPr>
          </a:p>
        </p:txBody>
      </p:sp>
      <p:sp>
        <p:nvSpPr>
          <p:cNvPr id="45" name="任意多边形: 形状 109"/>
          <p:cNvSpPr/>
          <p:nvPr>
            <p:custDataLst>
              <p:tags r:id="rId26"/>
            </p:custDataLst>
          </p:nvPr>
        </p:nvSpPr>
        <p:spPr>
          <a:xfrm rot="10800000" flipV="1">
            <a:off x="722948" y="4732973"/>
            <a:ext cx="162878" cy="98108"/>
          </a:xfrm>
          <a:custGeom>
            <a:avLst/>
            <a:gdLst>
              <a:gd name="connsiteX0" fmla="*/ -131 w 59230"/>
              <a:gd name="connsiteY0" fmla="*/ -324 h 8343"/>
              <a:gd name="connsiteX1" fmla="*/ 59099 w 59230"/>
              <a:gd name="connsiteY1" fmla="*/ -324 h 8343"/>
              <a:gd name="connsiteX2" fmla="*/ 59099 w 59230"/>
              <a:gd name="connsiteY2" fmla="*/ 8019 h 8343"/>
              <a:gd name="connsiteX3" fmla="*/ -131 w 59230"/>
              <a:gd name="connsiteY3" fmla="*/ 8019 h 8343"/>
            </a:gdLst>
            <a:ahLst/>
            <a:cxnLst>
              <a:cxn ang="0">
                <a:pos x="connsiteX0" y="connsiteY0"/>
              </a:cxn>
              <a:cxn ang="0">
                <a:pos x="connsiteX1" y="connsiteY1"/>
              </a:cxn>
              <a:cxn ang="0">
                <a:pos x="connsiteX2" y="connsiteY2"/>
              </a:cxn>
              <a:cxn ang="0">
                <a:pos x="connsiteX3" y="connsiteY3"/>
              </a:cxn>
            </a:cxnLst>
            <a:rect l="l" t="t" r="r" b="b"/>
            <a:pathLst>
              <a:path w="342" h="206">
                <a:moveTo>
                  <a:pt x="0" y="0"/>
                </a:moveTo>
                <a:lnTo>
                  <a:pt x="227" y="0"/>
                </a:lnTo>
                <a:lnTo>
                  <a:pt x="227" y="2"/>
                </a:lnTo>
                <a:lnTo>
                  <a:pt x="229" y="1"/>
                </a:lnTo>
                <a:lnTo>
                  <a:pt x="342" y="197"/>
                </a:lnTo>
                <a:lnTo>
                  <a:pt x="328" y="206"/>
                </a:lnTo>
                <a:lnTo>
                  <a:pt x="219" y="17"/>
                </a:lnTo>
                <a:lnTo>
                  <a:pt x="0" y="17"/>
                </a:lnTo>
                <a:lnTo>
                  <a:pt x="0" y="0"/>
                </a:lnTo>
                <a:close/>
              </a:path>
            </a:pathLst>
          </a:custGeom>
          <a:solidFill>
            <a:schemeClr val="accent1">
              <a:alpha val="60000"/>
            </a:schemeClr>
          </a:solidFill>
          <a:ln w="1621"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p>
        </p:txBody>
      </p:sp>
      <p:sp>
        <p:nvSpPr>
          <p:cNvPr id="46" name="任意多边形: 形状 109"/>
          <p:cNvSpPr/>
          <p:nvPr>
            <p:custDataLst>
              <p:tags r:id="rId27"/>
            </p:custDataLst>
          </p:nvPr>
        </p:nvSpPr>
        <p:spPr>
          <a:xfrm rot="10800000" flipH="1">
            <a:off x="980123" y="5212080"/>
            <a:ext cx="162878" cy="98108"/>
          </a:xfrm>
          <a:custGeom>
            <a:avLst/>
            <a:gdLst>
              <a:gd name="connsiteX0" fmla="*/ -131 w 59230"/>
              <a:gd name="connsiteY0" fmla="*/ -324 h 8343"/>
              <a:gd name="connsiteX1" fmla="*/ 59099 w 59230"/>
              <a:gd name="connsiteY1" fmla="*/ -324 h 8343"/>
              <a:gd name="connsiteX2" fmla="*/ 59099 w 59230"/>
              <a:gd name="connsiteY2" fmla="*/ 8019 h 8343"/>
              <a:gd name="connsiteX3" fmla="*/ -131 w 59230"/>
              <a:gd name="connsiteY3" fmla="*/ 8019 h 8343"/>
            </a:gdLst>
            <a:ahLst/>
            <a:cxnLst>
              <a:cxn ang="0">
                <a:pos x="connsiteX0" y="connsiteY0"/>
              </a:cxn>
              <a:cxn ang="0">
                <a:pos x="connsiteX1" y="connsiteY1"/>
              </a:cxn>
              <a:cxn ang="0">
                <a:pos x="connsiteX2" y="connsiteY2"/>
              </a:cxn>
              <a:cxn ang="0">
                <a:pos x="connsiteX3" y="connsiteY3"/>
              </a:cxn>
            </a:cxnLst>
            <a:rect l="l" t="t" r="r" b="b"/>
            <a:pathLst>
              <a:path w="342" h="206">
                <a:moveTo>
                  <a:pt x="0" y="0"/>
                </a:moveTo>
                <a:lnTo>
                  <a:pt x="227" y="0"/>
                </a:lnTo>
                <a:lnTo>
                  <a:pt x="227" y="2"/>
                </a:lnTo>
                <a:lnTo>
                  <a:pt x="229" y="1"/>
                </a:lnTo>
                <a:lnTo>
                  <a:pt x="342" y="197"/>
                </a:lnTo>
                <a:lnTo>
                  <a:pt x="328" y="206"/>
                </a:lnTo>
                <a:lnTo>
                  <a:pt x="219" y="17"/>
                </a:lnTo>
                <a:lnTo>
                  <a:pt x="0" y="17"/>
                </a:lnTo>
                <a:lnTo>
                  <a:pt x="0" y="0"/>
                </a:lnTo>
                <a:close/>
              </a:path>
            </a:pathLst>
          </a:custGeom>
          <a:solidFill>
            <a:schemeClr val="accent1">
              <a:alpha val="60000"/>
            </a:schemeClr>
          </a:solidFill>
          <a:ln w="1621"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p>
        </p:txBody>
      </p:sp>
      <p:sp>
        <p:nvSpPr>
          <p:cNvPr id="48" name="图形 332" descr="343538343130363b343538383334303bccf5d0cecdbc"/>
          <p:cNvSpPr/>
          <p:nvPr>
            <p:custDataLst>
              <p:tags r:id="rId28"/>
            </p:custDataLst>
          </p:nvPr>
        </p:nvSpPr>
        <p:spPr>
          <a:xfrm>
            <a:off x="824865" y="4921091"/>
            <a:ext cx="216218" cy="200501"/>
          </a:xfrm>
          <a:custGeom>
            <a:avLst/>
            <a:gdLst>
              <a:gd name="connsiteX0" fmla="*/ 279177 w 288290"/>
              <a:gd name="connsiteY0" fmla="*/ 249196 h 267533"/>
              <a:gd name="connsiteX1" fmla="*/ 226132 w 288290"/>
              <a:gd name="connsiteY1" fmla="*/ 249196 h 267533"/>
              <a:gd name="connsiteX2" fmla="*/ 226132 w 288290"/>
              <a:gd name="connsiteY2" fmla="*/ 101592 h 267533"/>
              <a:gd name="connsiteX3" fmla="*/ 249195 w 288290"/>
              <a:gd name="connsiteY3" fmla="*/ 101592 h 267533"/>
              <a:gd name="connsiteX4" fmla="*/ 249195 w 288290"/>
              <a:gd name="connsiteY4" fmla="*/ 231299 h 267533"/>
              <a:gd name="connsiteX5" fmla="*/ 258420 w 288290"/>
              <a:gd name="connsiteY5" fmla="*/ 240524 h 267533"/>
              <a:gd name="connsiteX6" fmla="*/ 267646 w 288290"/>
              <a:gd name="connsiteY6" fmla="*/ 231299 h 267533"/>
              <a:gd name="connsiteX7" fmla="*/ 267646 w 288290"/>
              <a:gd name="connsiteY7" fmla="*/ 92366 h 267533"/>
              <a:gd name="connsiteX8" fmla="*/ 258420 w 288290"/>
              <a:gd name="connsiteY8" fmla="*/ 83141 h 267533"/>
              <a:gd name="connsiteX9" fmla="*/ 216906 w 288290"/>
              <a:gd name="connsiteY9" fmla="*/ 83141 h 267533"/>
              <a:gd name="connsiteX10" fmla="*/ 207681 w 288290"/>
              <a:gd name="connsiteY10" fmla="*/ 92366 h 267533"/>
              <a:gd name="connsiteX11" fmla="*/ 207681 w 288290"/>
              <a:gd name="connsiteY11" fmla="*/ 249196 h 267533"/>
              <a:gd name="connsiteX12" fmla="*/ 184618 w 288290"/>
              <a:gd name="connsiteY12" fmla="*/ 249196 h 267533"/>
              <a:gd name="connsiteX13" fmla="*/ 184618 w 288290"/>
              <a:gd name="connsiteY13" fmla="*/ 50853 h 267533"/>
              <a:gd name="connsiteX14" fmla="*/ 175393 w 288290"/>
              <a:gd name="connsiteY14" fmla="*/ 41627 h 267533"/>
              <a:gd name="connsiteX15" fmla="*/ 133879 w 288290"/>
              <a:gd name="connsiteY15" fmla="*/ 41627 h 267533"/>
              <a:gd name="connsiteX16" fmla="*/ 124654 w 288290"/>
              <a:gd name="connsiteY16" fmla="*/ 50853 h 267533"/>
              <a:gd name="connsiteX17" fmla="*/ 124654 w 288290"/>
              <a:gd name="connsiteY17" fmla="*/ 249196 h 267533"/>
              <a:gd name="connsiteX18" fmla="*/ 101590 w 288290"/>
              <a:gd name="connsiteY18" fmla="*/ 249196 h 267533"/>
              <a:gd name="connsiteX19" fmla="*/ 101590 w 288290"/>
              <a:gd name="connsiteY19" fmla="*/ 133880 h 267533"/>
              <a:gd name="connsiteX20" fmla="*/ 92365 w 288290"/>
              <a:gd name="connsiteY20" fmla="*/ 124655 h 267533"/>
              <a:gd name="connsiteX21" fmla="*/ 50851 w 288290"/>
              <a:gd name="connsiteY21" fmla="*/ 124655 h 267533"/>
              <a:gd name="connsiteX22" fmla="*/ 41626 w 288290"/>
              <a:gd name="connsiteY22" fmla="*/ 133880 h 267533"/>
              <a:gd name="connsiteX23" fmla="*/ 41626 w 288290"/>
              <a:gd name="connsiteY23" fmla="*/ 249196 h 267533"/>
              <a:gd name="connsiteX24" fmla="*/ 18563 w 288290"/>
              <a:gd name="connsiteY24" fmla="*/ 249196 h 267533"/>
              <a:gd name="connsiteX25" fmla="*/ 18563 w 288290"/>
              <a:gd name="connsiteY25" fmla="*/ 9339 h 267533"/>
              <a:gd name="connsiteX26" fmla="*/ 9338 w 288290"/>
              <a:gd name="connsiteY26" fmla="*/ 114 h 267533"/>
              <a:gd name="connsiteX27" fmla="*/ 112 w 288290"/>
              <a:gd name="connsiteY27" fmla="*/ 9339 h 267533"/>
              <a:gd name="connsiteX28" fmla="*/ 112 w 288290"/>
              <a:gd name="connsiteY28" fmla="*/ 258421 h 267533"/>
              <a:gd name="connsiteX29" fmla="*/ 9338 w 288290"/>
              <a:gd name="connsiteY29" fmla="*/ 267647 h 267533"/>
              <a:gd name="connsiteX30" fmla="*/ 50851 w 288290"/>
              <a:gd name="connsiteY30" fmla="*/ 267647 h 267533"/>
              <a:gd name="connsiteX31" fmla="*/ 60077 w 288290"/>
              <a:gd name="connsiteY31" fmla="*/ 258421 h 267533"/>
              <a:gd name="connsiteX32" fmla="*/ 60077 w 288290"/>
              <a:gd name="connsiteY32" fmla="*/ 143105 h 267533"/>
              <a:gd name="connsiteX33" fmla="*/ 83140 w 288290"/>
              <a:gd name="connsiteY33" fmla="*/ 143105 h 267533"/>
              <a:gd name="connsiteX34" fmla="*/ 83140 w 288290"/>
              <a:gd name="connsiteY34" fmla="*/ 249196 h 267533"/>
              <a:gd name="connsiteX35" fmla="*/ 79819 w 288290"/>
              <a:gd name="connsiteY35" fmla="*/ 249196 h 267533"/>
              <a:gd name="connsiteX36" fmla="*/ 70594 w 288290"/>
              <a:gd name="connsiteY36" fmla="*/ 258421 h 267533"/>
              <a:gd name="connsiteX37" fmla="*/ 79819 w 288290"/>
              <a:gd name="connsiteY37" fmla="*/ 267647 h 267533"/>
              <a:gd name="connsiteX38" fmla="*/ 279177 w 288290"/>
              <a:gd name="connsiteY38" fmla="*/ 267647 h 267533"/>
              <a:gd name="connsiteX39" fmla="*/ 288402 w 288290"/>
              <a:gd name="connsiteY39" fmla="*/ 258421 h 267533"/>
              <a:gd name="connsiteX40" fmla="*/ 279177 w 288290"/>
              <a:gd name="connsiteY40" fmla="*/ 249196 h 267533"/>
              <a:gd name="connsiteX41" fmla="*/ 143104 w 288290"/>
              <a:gd name="connsiteY41" fmla="*/ 249196 h 267533"/>
              <a:gd name="connsiteX42" fmla="*/ 143104 w 288290"/>
              <a:gd name="connsiteY42" fmla="*/ 60078 h 267533"/>
              <a:gd name="connsiteX43" fmla="*/ 166167 w 288290"/>
              <a:gd name="connsiteY43" fmla="*/ 60078 h 267533"/>
              <a:gd name="connsiteX44" fmla="*/ 166167 w 288290"/>
              <a:gd name="connsiteY44" fmla="*/ 249196 h 267533"/>
              <a:gd name="connsiteX45" fmla="*/ 143104 w 288290"/>
              <a:gd name="connsiteY45" fmla="*/ 249196 h 26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88290" h="267533">
                <a:moveTo>
                  <a:pt x="279177" y="249196"/>
                </a:moveTo>
                <a:lnTo>
                  <a:pt x="226132" y="249196"/>
                </a:lnTo>
                <a:lnTo>
                  <a:pt x="226132" y="101592"/>
                </a:lnTo>
                <a:lnTo>
                  <a:pt x="249195" y="101592"/>
                </a:lnTo>
                <a:lnTo>
                  <a:pt x="249195" y="231299"/>
                </a:lnTo>
                <a:cubicBezTo>
                  <a:pt x="249195" y="236394"/>
                  <a:pt x="253325" y="240524"/>
                  <a:pt x="258420" y="240524"/>
                </a:cubicBezTo>
                <a:cubicBezTo>
                  <a:pt x="263515" y="240524"/>
                  <a:pt x="267646" y="236394"/>
                  <a:pt x="267646" y="231299"/>
                </a:cubicBezTo>
                <a:lnTo>
                  <a:pt x="267646" y="92366"/>
                </a:lnTo>
                <a:cubicBezTo>
                  <a:pt x="267646" y="87271"/>
                  <a:pt x="263515" y="83141"/>
                  <a:pt x="258420" y="83141"/>
                </a:cubicBezTo>
                <a:lnTo>
                  <a:pt x="216906" y="83141"/>
                </a:lnTo>
                <a:cubicBezTo>
                  <a:pt x="211811" y="83141"/>
                  <a:pt x="207681" y="87271"/>
                  <a:pt x="207681" y="92366"/>
                </a:cubicBezTo>
                <a:lnTo>
                  <a:pt x="207681" y="249196"/>
                </a:lnTo>
                <a:lnTo>
                  <a:pt x="184618" y="249196"/>
                </a:lnTo>
                <a:lnTo>
                  <a:pt x="184618" y="50853"/>
                </a:lnTo>
                <a:cubicBezTo>
                  <a:pt x="184618" y="45758"/>
                  <a:pt x="180488" y="41627"/>
                  <a:pt x="175393" y="41627"/>
                </a:cubicBezTo>
                <a:lnTo>
                  <a:pt x="133879" y="41627"/>
                </a:lnTo>
                <a:cubicBezTo>
                  <a:pt x="128784" y="41627"/>
                  <a:pt x="124654" y="45758"/>
                  <a:pt x="124654" y="50853"/>
                </a:cubicBezTo>
                <a:lnTo>
                  <a:pt x="124654" y="249196"/>
                </a:lnTo>
                <a:lnTo>
                  <a:pt x="101590" y="249196"/>
                </a:lnTo>
                <a:lnTo>
                  <a:pt x="101590" y="133880"/>
                </a:lnTo>
                <a:cubicBezTo>
                  <a:pt x="101590" y="128785"/>
                  <a:pt x="97460" y="124655"/>
                  <a:pt x="92365" y="124655"/>
                </a:cubicBezTo>
                <a:lnTo>
                  <a:pt x="50851" y="124655"/>
                </a:lnTo>
                <a:cubicBezTo>
                  <a:pt x="45756" y="124655"/>
                  <a:pt x="41626" y="128785"/>
                  <a:pt x="41626" y="133880"/>
                </a:cubicBezTo>
                <a:lnTo>
                  <a:pt x="41626" y="249196"/>
                </a:lnTo>
                <a:lnTo>
                  <a:pt x="18563" y="249196"/>
                </a:lnTo>
                <a:lnTo>
                  <a:pt x="18563" y="9339"/>
                </a:lnTo>
                <a:cubicBezTo>
                  <a:pt x="18563" y="4244"/>
                  <a:pt x="14433" y="114"/>
                  <a:pt x="9338" y="114"/>
                </a:cubicBezTo>
                <a:cubicBezTo>
                  <a:pt x="4243" y="114"/>
                  <a:pt x="112" y="4244"/>
                  <a:pt x="112" y="9339"/>
                </a:cubicBezTo>
                <a:lnTo>
                  <a:pt x="112" y="258421"/>
                </a:lnTo>
                <a:cubicBezTo>
                  <a:pt x="112" y="263516"/>
                  <a:pt x="4243" y="267647"/>
                  <a:pt x="9338" y="267647"/>
                </a:cubicBezTo>
                <a:lnTo>
                  <a:pt x="50851" y="267647"/>
                </a:lnTo>
                <a:cubicBezTo>
                  <a:pt x="55946" y="267647"/>
                  <a:pt x="60077" y="263516"/>
                  <a:pt x="60077" y="258421"/>
                </a:cubicBezTo>
                <a:lnTo>
                  <a:pt x="60077" y="143105"/>
                </a:lnTo>
                <a:lnTo>
                  <a:pt x="83140" y="143105"/>
                </a:lnTo>
                <a:lnTo>
                  <a:pt x="83140" y="249196"/>
                </a:lnTo>
                <a:lnTo>
                  <a:pt x="79819" y="249196"/>
                </a:lnTo>
                <a:cubicBezTo>
                  <a:pt x="74724" y="249196"/>
                  <a:pt x="70594" y="253326"/>
                  <a:pt x="70594" y="258421"/>
                </a:cubicBezTo>
                <a:cubicBezTo>
                  <a:pt x="70594" y="263516"/>
                  <a:pt x="74724" y="267647"/>
                  <a:pt x="79819" y="267647"/>
                </a:cubicBezTo>
                <a:lnTo>
                  <a:pt x="279177" y="267647"/>
                </a:lnTo>
                <a:cubicBezTo>
                  <a:pt x="284272" y="267647"/>
                  <a:pt x="288402" y="263516"/>
                  <a:pt x="288402" y="258421"/>
                </a:cubicBezTo>
                <a:cubicBezTo>
                  <a:pt x="288402" y="253326"/>
                  <a:pt x="284272" y="249196"/>
                  <a:pt x="279177" y="249196"/>
                </a:cubicBezTo>
                <a:moveTo>
                  <a:pt x="143104" y="249196"/>
                </a:moveTo>
                <a:lnTo>
                  <a:pt x="143104" y="60078"/>
                </a:lnTo>
                <a:lnTo>
                  <a:pt x="166167" y="60078"/>
                </a:lnTo>
                <a:lnTo>
                  <a:pt x="166167" y="249196"/>
                </a:lnTo>
                <a:lnTo>
                  <a:pt x="143104" y="249196"/>
                </a:lnTo>
              </a:path>
            </a:pathLst>
          </a:custGeom>
          <a:solidFill>
            <a:schemeClr val="accent1"/>
          </a:solidFill>
          <a:ln w="9142"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p>
        </p:txBody>
      </p:sp>
      <p:cxnSp>
        <p:nvCxnSpPr>
          <p:cNvPr id="50" name="直接连接符 49"/>
          <p:cNvCxnSpPr/>
          <p:nvPr>
            <p:custDataLst>
              <p:tags r:id="rId29"/>
            </p:custDataLst>
          </p:nvPr>
        </p:nvCxnSpPr>
        <p:spPr>
          <a:xfrm flipV="1">
            <a:off x="1269206" y="2973705"/>
            <a:ext cx="3135630" cy="10478"/>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6350">
            <a:solidFill>
              <a:schemeClr val="accent1">
                <a:alpha val="60000"/>
              </a:schemeClr>
            </a:solidFill>
            <a:round/>
            <a:tailEnd type="oval"/>
          </a:ln>
          <a:effectLst/>
        </p:spPr>
        <p:style>
          <a:lnRef idx="2">
            <a:schemeClr val="accent1">
              <a:shade val="50000"/>
            </a:schemeClr>
          </a:lnRef>
          <a:fillRef idx="1">
            <a:schemeClr val="accent1"/>
          </a:fillRef>
          <a:effectRef idx="0">
            <a:schemeClr val="accent1"/>
          </a:effectRef>
          <a:fontRef idx="minor">
            <a:schemeClr val="lt1"/>
          </a:fontRef>
        </p:style>
      </p:cxnSp>
      <p:cxnSp>
        <p:nvCxnSpPr>
          <p:cNvPr id="51" name="直接连接符 50"/>
          <p:cNvCxnSpPr/>
          <p:nvPr>
            <p:custDataLst>
              <p:tags r:id="rId30"/>
            </p:custDataLst>
          </p:nvPr>
        </p:nvCxnSpPr>
        <p:spPr>
          <a:xfrm flipH="1" flipV="1">
            <a:off x="1087279" y="2769394"/>
            <a:ext cx="183833" cy="214789"/>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6350">
            <a:solidFill>
              <a:schemeClr val="accent1">
                <a:alpha val="60000"/>
              </a:schemeClr>
            </a:solidFill>
            <a:round/>
          </a:ln>
          <a:effectLst/>
        </p:spPr>
        <p:style>
          <a:lnRef idx="2">
            <a:schemeClr val="accent1">
              <a:shade val="50000"/>
            </a:schemeClr>
          </a:lnRef>
          <a:fillRef idx="1">
            <a:schemeClr val="accent1"/>
          </a:fillRef>
          <a:effectRef idx="0">
            <a:schemeClr val="accent1"/>
          </a:effectRef>
          <a:fontRef idx="minor">
            <a:schemeClr val="lt1"/>
          </a:fontRef>
        </p:style>
      </p:cxnSp>
      <p:cxnSp>
        <p:nvCxnSpPr>
          <p:cNvPr id="52" name="直接连接符 51"/>
          <p:cNvCxnSpPr/>
          <p:nvPr>
            <p:custDataLst>
              <p:tags r:id="rId31"/>
            </p:custDataLst>
          </p:nvPr>
        </p:nvCxnSpPr>
        <p:spPr>
          <a:xfrm flipV="1">
            <a:off x="1271111" y="4244340"/>
            <a:ext cx="3135630" cy="10478"/>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6350">
            <a:solidFill>
              <a:schemeClr val="accent1">
                <a:alpha val="60000"/>
              </a:schemeClr>
            </a:solidFill>
            <a:round/>
            <a:tailEnd type="oval"/>
          </a:ln>
          <a:effectLst/>
        </p:spPr>
        <p:style>
          <a:lnRef idx="2">
            <a:schemeClr val="accent1">
              <a:shade val="50000"/>
            </a:schemeClr>
          </a:lnRef>
          <a:fillRef idx="1">
            <a:schemeClr val="accent1"/>
          </a:fillRef>
          <a:effectRef idx="0">
            <a:schemeClr val="accent1"/>
          </a:effectRef>
          <a:fontRef idx="minor">
            <a:schemeClr val="lt1"/>
          </a:fontRef>
        </p:style>
      </p:cxnSp>
      <p:cxnSp>
        <p:nvCxnSpPr>
          <p:cNvPr id="58" name="直接连接符 57"/>
          <p:cNvCxnSpPr/>
          <p:nvPr>
            <p:custDataLst>
              <p:tags r:id="rId32"/>
            </p:custDataLst>
          </p:nvPr>
        </p:nvCxnSpPr>
        <p:spPr>
          <a:xfrm flipH="1" flipV="1">
            <a:off x="1089184" y="4040029"/>
            <a:ext cx="183833" cy="214789"/>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6350">
            <a:solidFill>
              <a:schemeClr val="accent1">
                <a:alpha val="60000"/>
              </a:schemeClr>
            </a:solidFill>
            <a:round/>
          </a:ln>
          <a:effectLst/>
        </p:spPr>
        <p:style>
          <a:lnRef idx="2">
            <a:schemeClr val="accent1">
              <a:shade val="50000"/>
            </a:schemeClr>
          </a:lnRef>
          <a:fillRef idx="1">
            <a:schemeClr val="accent1"/>
          </a:fillRef>
          <a:effectRef idx="0">
            <a:schemeClr val="accent1"/>
          </a:effectRef>
          <a:fontRef idx="minor">
            <a:schemeClr val="lt1"/>
          </a:fontRef>
        </p:style>
      </p:cxnSp>
      <p:cxnSp>
        <p:nvCxnSpPr>
          <p:cNvPr id="59" name="直接连接符 58"/>
          <p:cNvCxnSpPr/>
          <p:nvPr>
            <p:custDataLst>
              <p:tags r:id="rId33"/>
            </p:custDataLst>
          </p:nvPr>
        </p:nvCxnSpPr>
        <p:spPr>
          <a:xfrm flipV="1">
            <a:off x="1269206" y="5514975"/>
            <a:ext cx="3135630" cy="10478"/>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6350">
            <a:solidFill>
              <a:schemeClr val="accent1">
                <a:alpha val="60000"/>
              </a:schemeClr>
            </a:solidFill>
            <a:round/>
            <a:tailEnd type="oval"/>
          </a:ln>
          <a:effectLst/>
        </p:spPr>
        <p:style>
          <a:lnRef idx="2">
            <a:schemeClr val="accent1">
              <a:shade val="50000"/>
            </a:schemeClr>
          </a:lnRef>
          <a:fillRef idx="1">
            <a:schemeClr val="accent1"/>
          </a:fillRef>
          <a:effectRef idx="0">
            <a:schemeClr val="accent1"/>
          </a:effectRef>
          <a:fontRef idx="minor">
            <a:schemeClr val="lt1"/>
          </a:fontRef>
        </p:style>
      </p:cxnSp>
      <p:cxnSp>
        <p:nvCxnSpPr>
          <p:cNvPr id="61" name="直接连接符 60"/>
          <p:cNvCxnSpPr/>
          <p:nvPr>
            <p:custDataLst>
              <p:tags r:id="rId34"/>
            </p:custDataLst>
          </p:nvPr>
        </p:nvCxnSpPr>
        <p:spPr>
          <a:xfrm flipH="1" flipV="1">
            <a:off x="1087279" y="5310664"/>
            <a:ext cx="183833" cy="214789"/>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6350">
            <a:solidFill>
              <a:schemeClr val="accent1">
                <a:alpha val="60000"/>
              </a:schemeClr>
            </a:solidFill>
            <a:round/>
          </a:ln>
          <a:effectLst/>
        </p:spPr>
        <p:style>
          <a:lnRef idx="2">
            <a:schemeClr val="accent1">
              <a:shade val="50000"/>
            </a:schemeClr>
          </a:lnRef>
          <a:fillRef idx="1">
            <a:schemeClr val="accent1"/>
          </a:fillRef>
          <a:effectRef idx="0">
            <a:schemeClr val="accent1"/>
          </a:effectRef>
          <a:fontRef idx="minor">
            <a:schemeClr val="lt1"/>
          </a:fontRef>
        </p:style>
      </p:cxnSp>
      <p:pic>
        <p:nvPicPr>
          <p:cNvPr id="8" name="图片 7"/>
          <p:cNvPicPr>
            <a:picLocks noChangeAspect="1"/>
          </p:cNvPicPr>
          <p:nvPr/>
        </p:nvPicPr>
        <p:blipFill>
          <a:blip r:embed="rId35"/>
          <a:stretch>
            <a:fillRect/>
          </a:stretch>
        </p:blipFill>
        <p:spPr>
          <a:xfrm>
            <a:off x="5290185" y="2362835"/>
            <a:ext cx="2937510" cy="2893695"/>
          </a:xfrm>
          <a:prstGeom prst="rect">
            <a:avLst/>
          </a:prstGeom>
        </p:spPr>
      </p:pic>
    </p:spTree>
    <p:custDataLst>
      <p:tags r:id="rId36"/>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2"/>
            <p:custDataLst>
              <p:tags r:id="rId1"/>
            </p:custDataLst>
          </p:nvPr>
        </p:nvSpPr>
        <p:spPr/>
        <p:txBody>
          <a:bodyPr>
            <a:normAutofit fontScale="70000"/>
          </a:bodyPr>
          <a:lstStyle/>
          <a:p>
            <a:r>
              <a:rPr lang="zh-CN" altLang="en-US"/>
              <a:t>0</a:t>
            </a:r>
            <a:r>
              <a:t>3</a:t>
            </a:r>
          </a:p>
        </p:txBody>
      </p:sp>
      <p:sp>
        <p:nvSpPr>
          <p:cNvPr id="4" name="标题 3"/>
          <p:cNvSpPr>
            <a:spLocks noGrp="1"/>
          </p:cNvSpPr>
          <p:nvPr>
            <p:ph type="title" idx="1"/>
            <p:custDataLst>
              <p:tags r:id="rId2"/>
            </p:custDataLst>
          </p:nvPr>
        </p:nvSpPr>
        <p:spPr/>
        <p:txBody>
          <a:bodyPr/>
          <a:lstStyle/>
          <a:p>
            <a:r>
              <a:rPr lang="zh-CN" altLang="en-US" b="1">
                <a:effectLst>
                  <a:outerShdw blurRad="38100" dist="38100" dir="2700000" algn="tl">
                    <a:srgbClr val="000000">
                      <a:alpha val="43137"/>
                    </a:srgbClr>
                  </a:outerShdw>
                </a:effectLst>
              </a:rPr>
              <a:t>模型构建与分析</a:t>
            </a:r>
            <a:endParaRPr lang="zh-CN" altLang="en-US" b="1">
              <a:effectLst>
                <a:outerShdw blurRad="38100" dist="38100" dir="2700000" algn="tl">
                  <a:srgbClr val="000000">
                    <a:alpha val="43137"/>
                  </a:srgbClr>
                </a:outerShdw>
              </a:effectLst>
            </a:endParaRPr>
          </a:p>
        </p:txBody>
      </p:sp>
    </p:spTree>
    <p:custDataLst>
      <p:tags r:id="rId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形状 44"/>
          <p:cNvSpPr/>
          <p:nvPr>
            <p:custDataLst>
              <p:tags r:id="rId1"/>
            </p:custDataLst>
          </p:nvPr>
        </p:nvSpPr>
        <p:spPr>
          <a:xfrm>
            <a:off x="3405664" y="2461260"/>
            <a:ext cx="5144929" cy="130493"/>
          </a:xfrm>
          <a:custGeom>
            <a:avLst/>
            <a:gdLst>
              <a:gd name="connsiteX0" fmla="*/ 0 w 10803"/>
              <a:gd name="connsiteY0" fmla="*/ 0 h 274"/>
              <a:gd name="connsiteX1" fmla="*/ 346 w 10803"/>
              <a:gd name="connsiteY1" fmla="*/ 1 h 274"/>
              <a:gd name="connsiteX2" fmla="*/ 668 w 10803"/>
              <a:gd name="connsiteY2" fmla="*/ 272 h 274"/>
              <a:gd name="connsiteX3" fmla="*/ 10803 w 10803"/>
              <a:gd name="connsiteY3" fmla="*/ 274 h 274"/>
            </a:gdLst>
            <a:ahLst/>
            <a:cxnLst>
              <a:cxn ang="0">
                <a:pos x="connsiteX0" y="connsiteY0"/>
              </a:cxn>
              <a:cxn ang="0">
                <a:pos x="connsiteX1" y="connsiteY1"/>
              </a:cxn>
              <a:cxn ang="0">
                <a:pos x="connsiteX2" y="connsiteY2"/>
              </a:cxn>
              <a:cxn ang="0">
                <a:pos x="connsiteX3" y="connsiteY3"/>
              </a:cxn>
            </a:cxnLst>
            <a:rect l="l" t="t" r="r" b="b"/>
            <a:pathLst>
              <a:path w="10803" h="274">
                <a:moveTo>
                  <a:pt x="0" y="0"/>
                </a:moveTo>
                <a:lnTo>
                  <a:pt x="346" y="1"/>
                </a:lnTo>
                <a:lnTo>
                  <a:pt x="668" y="272"/>
                </a:lnTo>
                <a:lnTo>
                  <a:pt x="10803" y="274"/>
                </a:lnTo>
              </a:path>
            </a:pathLst>
          </a:custGeom>
          <a:noFill/>
          <a:ln w="6350">
            <a:gradFill>
              <a:gsLst>
                <a:gs pos="0">
                  <a:schemeClr val="accent1">
                    <a:alpha val="27000"/>
                  </a:schemeClr>
                </a:gs>
                <a:gs pos="100000">
                  <a:schemeClr val="accent1">
                    <a:alpha val="100000"/>
                  </a:schemeClr>
                </a:gs>
              </a:gsLst>
              <a:lin ang="10800000" scaled="1"/>
            </a:gradFill>
            <a:headEnd type="diamond" w="med" len="med"/>
            <a:tailEnd type="diamo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思源黑体 CN Normal" panose="020B0400000000000000" pitchFamily="34" charset="-122"/>
              <a:cs typeface="思源黑体 CN Normal" panose="020B0400000000000000" pitchFamily="34" charset="-122"/>
            </a:endParaRPr>
          </a:p>
        </p:txBody>
      </p:sp>
      <p:sp>
        <p:nvSpPr>
          <p:cNvPr id="17" name="标题 16"/>
          <p:cNvSpPr>
            <a:spLocks noGrp="1"/>
          </p:cNvSpPr>
          <p:nvPr>
            <p:ph type="title"/>
            <p:custDataLst>
              <p:tags r:id="rId2"/>
            </p:custDataLst>
          </p:nvPr>
        </p:nvSpPr>
        <p:spPr/>
        <p:txBody>
          <a:bodyPr>
            <a:normAutofit fontScale="90000"/>
          </a:bodyPr>
          <a:lstStyle/>
          <a:p>
            <a:r>
              <a:rPr lang="zh-CN" altLang="en-US" b="1">
                <a:effectLst>
                  <a:outerShdw blurRad="38100" dist="38100" dir="2700000" algn="tl">
                    <a:srgbClr val="000000">
                      <a:alpha val="43137"/>
                    </a:srgbClr>
                  </a:outerShdw>
                </a:effectLst>
              </a:rPr>
              <a:t>模型定义与训练过程</a:t>
            </a:r>
            <a:endParaRPr lang="zh-CN" altLang="en-US" b="1">
              <a:effectLst>
                <a:outerShdw blurRad="38100" dist="38100" dir="2700000" algn="tl">
                  <a:srgbClr val="000000">
                    <a:alpha val="43137"/>
                  </a:srgbClr>
                </a:outerShdw>
              </a:effectLst>
            </a:endParaRPr>
          </a:p>
        </p:txBody>
      </p:sp>
      <p:sp>
        <p:nvSpPr>
          <p:cNvPr id="2" name="矩形 1"/>
          <p:cNvSpPr/>
          <p:nvPr>
            <p:custDataLst>
              <p:tags r:id="rId3"/>
            </p:custDataLst>
          </p:nvPr>
        </p:nvSpPr>
        <p:spPr>
          <a:xfrm>
            <a:off x="3636010" y="2132965"/>
            <a:ext cx="5255260" cy="3352165"/>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ltLang="en-US" sz="900">
                <a:solidFill>
                  <a:schemeClr val="tx1">
                    <a:lumMod val="85000"/>
                    <a:lumOff val="15000"/>
                  </a:schemeClr>
                </a:solidFill>
                <a:latin typeface="+mn-ea"/>
                <a:cs typeface="+mn-ea"/>
                <a:sym typeface="+mn-ea"/>
              </a:rPr>
              <a:t>在研究中，选择了</a:t>
            </a:r>
            <a:r>
              <a:rPr lang="en-US" altLang="zh-CN" sz="900">
                <a:solidFill>
                  <a:schemeClr val="tx1">
                    <a:lumMod val="85000"/>
                    <a:lumOff val="15000"/>
                  </a:schemeClr>
                </a:solidFill>
                <a:latin typeface="+mn-ea"/>
                <a:cs typeface="+mn-ea"/>
                <a:sym typeface="+mn-ea"/>
              </a:rPr>
              <a:t> XGBoost </a:t>
            </a:r>
            <a:r>
              <a:rPr lang="zh-CN" altLang="en-US" sz="900">
                <a:solidFill>
                  <a:schemeClr val="tx1">
                    <a:lumMod val="85000"/>
                    <a:lumOff val="15000"/>
                  </a:schemeClr>
                </a:solidFill>
                <a:latin typeface="+mn-ea"/>
                <a:cs typeface="+mn-ea"/>
                <a:sym typeface="+mn-ea"/>
              </a:rPr>
              <a:t>作为主要的回归模型。</a:t>
            </a:r>
            <a:r>
              <a:rPr lang="en-US" altLang="zh-CN" sz="900">
                <a:solidFill>
                  <a:schemeClr val="tx1">
                    <a:lumMod val="85000"/>
                    <a:lumOff val="15000"/>
                  </a:schemeClr>
                </a:solidFill>
                <a:latin typeface="+mn-ea"/>
                <a:cs typeface="+mn-ea"/>
                <a:sym typeface="+mn-ea"/>
              </a:rPr>
              <a:t>XGBoost </a:t>
            </a:r>
            <a:r>
              <a:rPr lang="zh-CN" altLang="en-US" sz="900">
                <a:solidFill>
                  <a:schemeClr val="tx1">
                    <a:lumMod val="85000"/>
                    <a:lumOff val="15000"/>
                  </a:schemeClr>
                </a:solidFill>
                <a:latin typeface="+mn-ea"/>
                <a:cs typeface="+mn-ea"/>
                <a:sym typeface="+mn-ea"/>
              </a:rPr>
              <a:t>是一种高效的梯度提升树方法，具备强大的特征学习能力和高效的计算性能。为了充分发挥模型性能，结合项目特点进行了如下设置：</a:t>
            </a:r>
            <a:endParaRPr lang="en-US" altLang="zh-CN" sz="900">
              <a:solidFill>
                <a:schemeClr val="tx1">
                  <a:lumMod val="85000"/>
                  <a:lumOff val="15000"/>
                </a:schemeClr>
              </a:solidFill>
              <a:latin typeface="+mn-ea"/>
              <a:cs typeface="+mn-ea"/>
              <a:sym typeface="+mn-ea"/>
            </a:endParaRPr>
          </a:p>
          <a:p>
            <a:pPr algn="just">
              <a:lnSpc>
                <a:spcPct val="150000"/>
              </a:lnSpc>
              <a:spcBef>
                <a:spcPct val="0"/>
              </a:spcBef>
              <a:spcAft>
                <a:spcPct val="0"/>
              </a:spcAft>
            </a:pPr>
            <a:r>
              <a:rPr lang="en-US" altLang="zh-CN" sz="900" b="1" u="sng">
                <a:solidFill>
                  <a:schemeClr val="tx1">
                    <a:lumMod val="85000"/>
                    <a:lumOff val="15000"/>
                  </a:schemeClr>
                </a:solidFill>
                <a:latin typeface="+mn-ea"/>
                <a:cs typeface="+mn-ea"/>
                <a:sym typeface="+mn-ea"/>
              </a:rPr>
              <a:t>1.</a:t>
            </a:r>
            <a:r>
              <a:rPr lang="zh-CN" altLang="en-US" sz="900" b="1" u="sng">
                <a:solidFill>
                  <a:schemeClr val="tx1">
                    <a:lumMod val="85000"/>
                    <a:lumOff val="15000"/>
                  </a:schemeClr>
                </a:solidFill>
                <a:latin typeface="+mn-ea"/>
                <a:cs typeface="+mn-ea"/>
                <a:sym typeface="+mn-ea"/>
              </a:rPr>
              <a:t>超参数选择</a:t>
            </a:r>
            <a:endParaRPr lang="zh-CN" altLang="en-US" sz="900" b="1" u="sng">
              <a:solidFill>
                <a:schemeClr val="tx1">
                  <a:lumMod val="85000"/>
                  <a:lumOff val="15000"/>
                </a:schemeClr>
              </a:solidFill>
              <a:latin typeface="+mn-ea"/>
              <a:cs typeface="+mn-ea"/>
              <a:sym typeface="+mn-ea"/>
            </a:endParaRPr>
          </a:p>
          <a:p>
            <a:pPr algn="just">
              <a:lnSpc>
                <a:spcPct val="150000"/>
              </a:lnSpc>
              <a:spcBef>
                <a:spcPct val="0"/>
              </a:spcBef>
              <a:spcAft>
                <a:spcPct val="0"/>
              </a:spcAft>
            </a:pPr>
            <a:r>
              <a:rPr lang="zh-CN" altLang="en-US" sz="900">
                <a:solidFill>
                  <a:schemeClr val="tx1">
                    <a:lumMod val="85000"/>
                    <a:lumOff val="15000"/>
                  </a:schemeClr>
                </a:solidFill>
                <a:latin typeface="+mn-ea"/>
                <a:cs typeface="+mn-ea"/>
                <a:sym typeface="+mn-ea"/>
              </a:rPr>
              <a:t>模型的主要超参数包括：</a:t>
            </a:r>
            <a:endParaRPr lang="en-US" altLang="zh-CN" sz="900">
              <a:solidFill>
                <a:schemeClr val="tx1">
                  <a:lumMod val="85000"/>
                  <a:lumOff val="15000"/>
                </a:schemeClr>
              </a:solidFill>
              <a:latin typeface="+mn-ea"/>
              <a:cs typeface="+mn-ea"/>
              <a:sym typeface="+mn-ea"/>
            </a:endParaRPr>
          </a:p>
          <a:p>
            <a:pPr algn="just">
              <a:lnSpc>
                <a:spcPct val="150000"/>
              </a:lnSpc>
              <a:spcBef>
                <a:spcPct val="0"/>
              </a:spcBef>
              <a:spcAft>
                <a:spcPct val="0"/>
              </a:spcAft>
            </a:pPr>
            <a:r>
              <a:rPr lang="zh-CN" altLang="en-US" sz="900">
                <a:solidFill>
                  <a:schemeClr val="tx1">
                    <a:lumMod val="85000"/>
                    <a:lumOff val="15000"/>
                  </a:schemeClr>
                </a:solidFill>
                <a:latin typeface="+mn-ea"/>
                <a:cs typeface="+mn-ea"/>
                <a:sym typeface="+mn-ea"/>
              </a:rPr>
              <a:t>最大深度（</a:t>
            </a:r>
            <a:r>
              <a:rPr lang="en-US" altLang="zh-CN" sz="900">
                <a:solidFill>
                  <a:schemeClr val="tx1">
                    <a:lumMod val="85000"/>
                    <a:lumOff val="15000"/>
                  </a:schemeClr>
                </a:solidFill>
                <a:latin typeface="+mn-ea"/>
                <a:cs typeface="+mn-ea"/>
                <a:sym typeface="+mn-ea"/>
              </a:rPr>
              <a:t>max_depth</a:t>
            </a:r>
            <a:r>
              <a:rPr lang="zh-CN" altLang="en-US" sz="900">
                <a:solidFill>
                  <a:schemeClr val="tx1">
                    <a:lumMod val="85000"/>
                    <a:lumOff val="15000"/>
                  </a:schemeClr>
                </a:solidFill>
                <a:latin typeface="+mn-ea"/>
                <a:cs typeface="+mn-ea"/>
                <a:sym typeface="+mn-ea"/>
              </a:rPr>
              <a:t>）：设置为</a:t>
            </a:r>
            <a:r>
              <a:rPr lang="en-US" altLang="zh-CN" sz="900">
                <a:solidFill>
                  <a:schemeClr val="tx1">
                    <a:lumMod val="85000"/>
                    <a:lumOff val="15000"/>
                  </a:schemeClr>
                </a:solidFill>
                <a:latin typeface="+mn-ea"/>
                <a:cs typeface="+mn-ea"/>
                <a:sym typeface="+mn-ea"/>
              </a:rPr>
              <a:t> 9</a:t>
            </a:r>
            <a:r>
              <a:rPr lang="zh-CN" altLang="en-US" sz="900">
                <a:solidFill>
                  <a:schemeClr val="tx1">
                    <a:lumMod val="85000"/>
                    <a:lumOff val="15000"/>
                  </a:schemeClr>
                </a:solidFill>
                <a:latin typeface="+mn-ea"/>
                <a:cs typeface="+mn-ea"/>
                <a:sym typeface="+mn-ea"/>
              </a:rPr>
              <a:t>，以捕捉复杂的特征交互。</a:t>
            </a:r>
            <a:endParaRPr lang="zh-CN" altLang="en-US" sz="900">
              <a:solidFill>
                <a:schemeClr val="tx1">
                  <a:lumMod val="85000"/>
                  <a:lumOff val="15000"/>
                </a:schemeClr>
              </a:solidFill>
              <a:latin typeface="+mn-ea"/>
              <a:cs typeface="+mn-ea"/>
              <a:sym typeface="+mn-ea"/>
            </a:endParaRPr>
          </a:p>
          <a:p>
            <a:pPr algn="just">
              <a:lnSpc>
                <a:spcPct val="150000"/>
              </a:lnSpc>
              <a:spcBef>
                <a:spcPct val="0"/>
              </a:spcBef>
              <a:spcAft>
                <a:spcPct val="0"/>
              </a:spcAft>
            </a:pPr>
            <a:r>
              <a:rPr lang="zh-CN" altLang="en-US" sz="900">
                <a:solidFill>
                  <a:schemeClr val="tx1">
                    <a:lumMod val="85000"/>
                    <a:lumOff val="15000"/>
                  </a:schemeClr>
                </a:solidFill>
                <a:latin typeface="+mn-ea"/>
                <a:cs typeface="+mn-ea"/>
                <a:sym typeface="+mn-ea"/>
              </a:rPr>
              <a:t>学习率（</a:t>
            </a:r>
            <a:r>
              <a:rPr lang="en-US" altLang="zh-CN" sz="900">
                <a:solidFill>
                  <a:schemeClr val="tx1">
                    <a:lumMod val="85000"/>
                    <a:lumOff val="15000"/>
                  </a:schemeClr>
                </a:solidFill>
                <a:latin typeface="+mn-ea"/>
                <a:cs typeface="+mn-ea"/>
                <a:sym typeface="+mn-ea"/>
              </a:rPr>
              <a:t>learning_rate</a:t>
            </a:r>
            <a:r>
              <a:rPr lang="zh-CN" altLang="en-US" sz="900">
                <a:solidFill>
                  <a:schemeClr val="tx1">
                    <a:lumMod val="85000"/>
                    <a:lumOff val="15000"/>
                  </a:schemeClr>
                </a:solidFill>
                <a:latin typeface="+mn-ea"/>
                <a:cs typeface="+mn-ea"/>
                <a:sym typeface="+mn-ea"/>
              </a:rPr>
              <a:t>）：选择</a:t>
            </a:r>
            <a:r>
              <a:rPr lang="en-US" altLang="zh-CN" sz="900">
                <a:solidFill>
                  <a:schemeClr val="tx1">
                    <a:lumMod val="85000"/>
                    <a:lumOff val="15000"/>
                  </a:schemeClr>
                </a:solidFill>
                <a:latin typeface="+mn-ea"/>
                <a:cs typeface="+mn-ea"/>
                <a:sym typeface="+mn-ea"/>
              </a:rPr>
              <a:t> 0.06</a:t>
            </a:r>
            <a:r>
              <a:rPr lang="zh-CN" altLang="en-US" sz="900">
                <a:solidFill>
                  <a:schemeClr val="tx1">
                    <a:lumMod val="85000"/>
                    <a:lumOff val="15000"/>
                  </a:schemeClr>
                </a:solidFill>
                <a:latin typeface="+mn-ea"/>
                <a:cs typeface="+mn-ea"/>
                <a:sym typeface="+mn-ea"/>
              </a:rPr>
              <a:t>，确保模型训练的稳定性和收敛性。</a:t>
            </a:r>
            <a:endParaRPr lang="zh-CN" altLang="en-US" sz="900">
              <a:solidFill>
                <a:schemeClr val="tx1">
                  <a:lumMod val="85000"/>
                  <a:lumOff val="15000"/>
                </a:schemeClr>
              </a:solidFill>
              <a:latin typeface="+mn-ea"/>
              <a:cs typeface="+mn-ea"/>
              <a:sym typeface="+mn-ea"/>
            </a:endParaRPr>
          </a:p>
          <a:p>
            <a:pPr algn="just">
              <a:lnSpc>
                <a:spcPct val="150000"/>
              </a:lnSpc>
              <a:spcBef>
                <a:spcPct val="0"/>
              </a:spcBef>
              <a:spcAft>
                <a:spcPct val="0"/>
              </a:spcAft>
            </a:pPr>
            <a:r>
              <a:rPr lang="zh-CN" altLang="en-US" sz="900">
                <a:solidFill>
                  <a:schemeClr val="tx1">
                    <a:lumMod val="85000"/>
                    <a:lumOff val="15000"/>
                  </a:schemeClr>
                </a:solidFill>
                <a:latin typeface="+mn-ea"/>
                <a:cs typeface="+mn-ea"/>
                <a:sym typeface="+mn-ea"/>
              </a:rPr>
              <a:t>正则化参数（</a:t>
            </a:r>
            <a:r>
              <a:rPr lang="en-US" altLang="zh-CN" sz="900">
                <a:solidFill>
                  <a:schemeClr val="tx1">
                    <a:lumMod val="85000"/>
                    <a:lumOff val="15000"/>
                  </a:schemeClr>
                </a:solidFill>
                <a:latin typeface="+mn-ea"/>
                <a:cs typeface="+mn-ea"/>
                <a:sym typeface="+mn-ea"/>
              </a:rPr>
              <a:t>reg_alpha </a:t>
            </a:r>
            <a:r>
              <a:rPr lang="zh-CN" altLang="en-US" sz="900">
                <a:solidFill>
                  <a:schemeClr val="tx1">
                    <a:lumMod val="85000"/>
                    <a:lumOff val="15000"/>
                  </a:schemeClr>
                </a:solidFill>
                <a:latin typeface="+mn-ea"/>
                <a:cs typeface="+mn-ea"/>
                <a:sym typeface="+mn-ea"/>
              </a:rPr>
              <a:t>和</a:t>
            </a:r>
            <a:r>
              <a:rPr lang="en-US" altLang="zh-CN" sz="900">
                <a:solidFill>
                  <a:schemeClr val="tx1">
                    <a:lumMod val="85000"/>
                    <a:lumOff val="15000"/>
                  </a:schemeClr>
                </a:solidFill>
                <a:latin typeface="+mn-ea"/>
                <a:cs typeface="+mn-ea"/>
                <a:sym typeface="+mn-ea"/>
              </a:rPr>
              <a:t> reg_lambda</a:t>
            </a:r>
            <a:r>
              <a:rPr lang="zh-CN" altLang="en-US" sz="900">
                <a:solidFill>
                  <a:schemeClr val="tx1">
                    <a:lumMod val="85000"/>
                    <a:lumOff val="15000"/>
                  </a:schemeClr>
                </a:solidFill>
                <a:latin typeface="+mn-ea"/>
                <a:cs typeface="+mn-ea"/>
                <a:sym typeface="+mn-ea"/>
              </a:rPr>
              <a:t>）：分别设置为</a:t>
            </a:r>
            <a:r>
              <a:rPr lang="en-US" altLang="zh-CN" sz="900">
                <a:solidFill>
                  <a:schemeClr val="tx1">
                    <a:lumMod val="85000"/>
                    <a:lumOff val="15000"/>
                  </a:schemeClr>
                </a:solidFill>
                <a:latin typeface="+mn-ea"/>
                <a:cs typeface="+mn-ea"/>
                <a:sym typeface="+mn-ea"/>
              </a:rPr>
              <a:t> 0.1 </a:t>
            </a:r>
            <a:r>
              <a:rPr lang="zh-CN" altLang="en-US" sz="900">
                <a:solidFill>
                  <a:schemeClr val="tx1">
                    <a:lumMod val="85000"/>
                    <a:lumOff val="15000"/>
                  </a:schemeClr>
                </a:solidFill>
                <a:latin typeface="+mn-ea"/>
                <a:cs typeface="+mn-ea"/>
                <a:sym typeface="+mn-ea"/>
              </a:rPr>
              <a:t>和</a:t>
            </a:r>
            <a:r>
              <a:rPr lang="en-US" altLang="zh-CN" sz="900">
                <a:solidFill>
                  <a:schemeClr val="tx1">
                    <a:lumMod val="85000"/>
                    <a:lumOff val="15000"/>
                  </a:schemeClr>
                </a:solidFill>
                <a:latin typeface="+mn-ea"/>
                <a:cs typeface="+mn-ea"/>
                <a:sym typeface="+mn-ea"/>
              </a:rPr>
              <a:t> 0.3</a:t>
            </a:r>
            <a:r>
              <a:rPr lang="zh-CN" altLang="en-US" sz="900">
                <a:solidFill>
                  <a:schemeClr val="tx1">
                    <a:lumMod val="85000"/>
                    <a:lumOff val="15000"/>
                  </a:schemeClr>
                </a:solidFill>
                <a:latin typeface="+mn-ea"/>
                <a:cs typeface="+mn-ea"/>
                <a:sym typeface="+mn-ea"/>
              </a:rPr>
              <a:t>，用于控制模型复杂度。</a:t>
            </a:r>
            <a:endParaRPr lang="zh-CN" altLang="en-US" sz="900">
              <a:solidFill>
                <a:schemeClr val="tx1">
                  <a:lumMod val="85000"/>
                  <a:lumOff val="15000"/>
                </a:schemeClr>
              </a:solidFill>
              <a:latin typeface="+mn-ea"/>
              <a:cs typeface="+mn-ea"/>
              <a:sym typeface="+mn-ea"/>
            </a:endParaRPr>
          </a:p>
          <a:p>
            <a:pPr algn="just">
              <a:lnSpc>
                <a:spcPct val="150000"/>
              </a:lnSpc>
              <a:spcBef>
                <a:spcPct val="0"/>
              </a:spcBef>
              <a:spcAft>
                <a:spcPct val="0"/>
              </a:spcAft>
            </a:pPr>
            <a:r>
              <a:rPr lang="zh-CN" altLang="en-US" sz="900">
                <a:solidFill>
                  <a:schemeClr val="tx1">
                    <a:lumMod val="85000"/>
                    <a:lumOff val="15000"/>
                  </a:schemeClr>
                </a:solidFill>
                <a:latin typeface="+mn-ea"/>
                <a:cs typeface="+mn-ea"/>
                <a:sym typeface="+mn-ea"/>
              </a:rPr>
              <a:t>最小子节点权重（</a:t>
            </a:r>
            <a:r>
              <a:rPr lang="en-US" altLang="zh-CN" sz="900">
                <a:solidFill>
                  <a:schemeClr val="tx1">
                    <a:lumMod val="85000"/>
                    <a:lumOff val="15000"/>
                  </a:schemeClr>
                </a:solidFill>
                <a:latin typeface="+mn-ea"/>
                <a:cs typeface="+mn-ea"/>
                <a:sym typeface="+mn-ea"/>
              </a:rPr>
              <a:t>min_child_weight</a:t>
            </a:r>
            <a:r>
              <a:rPr lang="zh-CN" altLang="en-US" sz="900">
                <a:solidFill>
                  <a:schemeClr val="tx1">
                    <a:lumMod val="85000"/>
                    <a:lumOff val="15000"/>
                  </a:schemeClr>
                </a:solidFill>
                <a:latin typeface="+mn-ea"/>
                <a:cs typeface="+mn-ea"/>
                <a:sym typeface="+mn-ea"/>
              </a:rPr>
              <a:t>）：设置为</a:t>
            </a:r>
            <a:r>
              <a:rPr lang="en-US" altLang="zh-CN" sz="900">
                <a:solidFill>
                  <a:schemeClr val="tx1">
                    <a:lumMod val="85000"/>
                    <a:lumOff val="15000"/>
                  </a:schemeClr>
                </a:solidFill>
                <a:latin typeface="+mn-ea"/>
                <a:cs typeface="+mn-ea"/>
                <a:sym typeface="+mn-ea"/>
              </a:rPr>
              <a:t> 4</a:t>
            </a:r>
            <a:r>
              <a:rPr lang="zh-CN" altLang="en-US" sz="900">
                <a:solidFill>
                  <a:schemeClr val="tx1">
                    <a:lumMod val="85000"/>
                    <a:lumOff val="15000"/>
                  </a:schemeClr>
                </a:solidFill>
                <a:latin typeface="+mn-ea"/>
                <a:cs typeface="+mn-ea"/>
                <a:sym typeface="+mn-ea"/>
              </a:rPr>
              <a:t>，以减少过拟合。</a:t>
            </a:r>
            <a:endParaRPr lang="zh-CN" altLang="en-US" sz="900">
              <a:solidFill>
                <a:schemeClr val="tx1">
                  <a:lumMod val="85000"/>
                  <a:lumOff val="15000"/>
                </a:schemeClr>
              </a:solidFill>
              <a:latin typeface="+mn-ea"/>
              <a:cs typeface="+mn-ea"/>
              <a:sym typeface="+mn-ea"/>
            </a:endParaRPr>
          </a:p>
          <a:p>
            <a:pPr algn="just">
              <a:lnSpc>
                <a:spcPct val="150000"/>
              </a:lnSpc>
              <a:spcBef>
                <a:spcPct val="0"/>
              </a:spcBef>
              <a:spcAft>
                <a:spcPct val="0"/>
              </a:spcAft>
            </a:pPr>
            <a:r>
              <a:rPr lang="zh-CN" altLang="en-US" sz="900">
                <a:solidFill>
                  <a:schemeClr val="tx1">
                    <a:lumMod val="85000"/>
                    <a:lumOff val="15000"/>
                  </a:schemeClr>
                </a:solidFill>
                <a:latin typeface="+mn-ea"/>
                <a:cs typeface="+mn-ea"/>
                <a:sym typeface="+mn-ea"/>
              </a:rPr>
              <a:t>子采样比例（</a:t>
            </a:r>
            <a:r>
              <a:rPr lang="en-US" altLang="zh-CN" sz="900">
                <a:solidFill>
                  <a:schemeClr val="tx1">
                    <a:lumMod val="85000"/>
                    <a:lumOff val="15000"/>
                  </a:schemeClr>
                </a:solidFill>
                <a:latin typeface="+mn-ea"/>
                <a:cs typeface="+mn-ea"/>
                <a:sym typeface="+mn-ea"/>
              </a:rPr>
              <a:t>subsample </a:t>
            </a:r>
            <a:r>
              <a:rPr lang="zh-CN" altLang="en-US" sz="900">
                <a:solidFill>
                  <a:schemeClr val="tx1">
                    <a:lumMod val="85000"/>
                    <a:lumOff val="15000"/>
                  </a:schemeClr>
                </a:solidFill>
                <a:latin typeface="+mn-ea"/>
                <a:cs typeface="+mn-ea"/>
                <a:sym typeface="+mn-ea"/>
              </a:rPr>
              <a:t>和</a:t>
            </a:r>
            <a:r>
              <a:rPr lang="en-US" altLang="zh-CN" sz="900">
                <a:solidFill>
                  <a:schemeClr val="tx1">
                    <a:lumMod val="85000"/>
                    <a:lumOff val="15000"/>
                  </a:schemeClr>
                </a:solidFill>
                <a:latin typeface="+mn-ea"/>
                <a:cs typeface="+mn-ea"/>
                <a:sym typeface="+mn-ea"/>
              </a:rPr>
              <a:t> colsample_bytree</a:t>
            </a:r>
            <a:r>
              <a:rPr lang="zh-CN" altLang="en-US" sz="900">
                <a:solidFill>
                  <a:schemeClr val="tx1">
                    <a:lumMod val="85000"/>
                    <a:lumOff val="15000"/>
                  </a:schemeClr>
                </a:solidFill>
                <a:latin typeface="+mn-ea"/>
                <a:cs typeface="+mn-ea"/>
                <a:sym typeface="+mn-ea"/>
              </a:rPr>
              <a:t>）：均为</a:t>
            </a:r>
            <a:r>
              <a:rPr lang="en-US" altLang="zh-CN" sz="900">
                <a:solidFill>
                  <a:schemeClr val="tx1">
                    <a:lumMod val="85000"/>
                    <a:lumOff val="15000"/>
                  </a:schemeClr>
                </a:solidFill>
                <a:latin typeface="+mn-ea"/>
                <a:cs typeface="+mn-ea"/>
                <a:sym typeface="+mn-ea"/>
              </a:rPr>
              <a:t> 1</a:t>
            </a:r>
            <a:r>
              <a:rPr lang="zh-CN" altLang="en-US" sz="900">
                <a:solidFill>
                  <a:schemeClr val="tx1">
                    <a:lumMod val="85000"/>
                    <a:lumOff val="15000"/>
                  </a:schemeClr>
                </a:solidFill>
                <a:latin typeface="+mn-ea"/>
                <a:cs typeface="+mn-ea"/>
                <a:sym typeface="+mn-ea"/>
              </a:rPr>
              <a:t>，以保证模型对数据特征的充分利用。</a:t>
            </a:r>
            <a:endParaRPr lang="en-US" altLang="zh-CN" sz="900">
              <a:solidFill>
                <a:schemeClr val="tx1">
                  <a:lumMod val="85000"/>
                  <a:lumOff val="15000"/>
                </a:schemeClr>
              </a:solidFill>
              <a:latin typeface="+mn-ea"/>
              <a:cs typeface="+mn-ea"/>
              <a:sym typeface="+mn-ea"/>
            </a:endParaRPr>
          </a:p>
          <a:p>
            <a:pPr algn="just">
              <a:lnSpc>
                <a:spcPct val="150000"/>
              </a:lnSpc>
              <a:spcBef>
                <a:spcPct val="0"/>
              </a:spcBef>
              <a:spcAft>
                <a:spcPct val="0"/>
              </a:spcAft>
            </a:pPr>
            <a:r>
              <a:rPr lang="en-US" altLang="zh-CN" sz="900" b="1" u="sng">
                <a:solidFill>
                  <a:schemeClr val="tx1">
                    <a:lumMod val="85000"/>
                    <a:lumOff val="15000"/>
                  </a:schemeClr>
                </a:solidFill>
                <a:latin typeface="+mn-ea"/>
                <a:cs typeface="+mn-ea"/>
                <a:sym typeface="+mn-ea"/>
              </a:rPr>
              <a:t>2.</a:t>
            </a:r>
            <a:r>
              <a:rPr lang="zh-CN" altLang="en-US" sz="900" b="1" u="sng">
                <a:solidFill>
                  <a:schemeClr val="tx1">
                    <a:lumMod val="85000"/>
                    <a:lumOff val="15000"/>
                  </a:schemeClr>
                </a:solidFill>
                <a:latin typeface="+mn-ea"/>
                <a:cs typeface="+mn-ea"/>
                <a:sym typeface="+mn-ea"/>
              </a:rPr>
              <a:t>模型训练</a:t>
            </a:r>
            <a:endParaRPr lang="zh-CN" altLang="en-US" sz="900" b="1" u="sng">
              <a:solidFill>
                <a:schemeClr val="tx1">
                  <a:lumMod val="85000"/>
                  <a:lumOff val="15000"/>
                </a:schemeClr>
              </a:solidFill>
              <a:latin typeface="+mn-ea"/>
              <a:cs typeface="+mn-ea"/>
              <a:sym typeface="+mn-ea"/>
            </a:endParaRPr>
          </a:p>
          <a:p>
            <a:pPr algn="just">
              <a:lnSpc>
                <a:spcPct val="150000"/>
              </a:lnSpc>
              <a:spcBef>
                <a:spcPct val="0"/>
              </a:spcBef>
              <a:spcAft>
                <a:spcPct val="0"/>
              </a:spcAft>
            </a:pPr>
            <a:r>
              <a:rPr lang="zh-CN" altLang="en-US" sz="900">
                <a:solidFill>
                  <a:schemeClr val="tx1">
                    <a:lumMod val="85000"/>
                    <a:lumOff val="15000"/>
                  </a:schemeClr>
                </a:solidFill>
                <a:latin typeface="+mn-ea"/>
                <a:cs typeface="+mn-ea"/>
                <a:sym typeface="+mn-ea"/>
              </a:rPr>
              <a:t>使用</a:t>
            </a:r>
            <a:r>
              <a:rPr lang="en-US" altLang="zh-CN" sz="900">
                <a:solidFill>
                  <a:schemeClr val="tx1">
                    <a:lumMod val="85000"/>
                    <a:lumOff val="15000"/>
                  </a:schemeClr>
                </a:solidFill>
                <a:latin typeface="+mn-ea"/>
                <a:cs typeface="+mn-ea"/>
                <a:sym typeface="+mn-ea"/>
              </a:rPr>
              <a:t> 5 </a:t>
            </a:r>
            <a:r>
              <a:rPr lang="zh-CN" altLang="en-US" sz="900">
                <a:solidFill>
                  <a:schemeClr val="tx1">
                    <a:lumMod val="85000"/>
                    <a:lumOff val="15000"/>
                  </a:schemeClr>
                </a:solidFill>
                <a:latin typeface="+mn-ea"/>
                <a:cs typeface="+mn-ea"/>
                <a:sym typeface="+mn-ea"/>
              </a:rPr>
              <a:t>折交叉验证，评估训练集和验证集的均方根误差（</a:t>
            </a:r>
            <a:r>
              <a:rPr lang="en-US" altLang="zh-CN" sz="900">
                <a:solidFill>
                  <a:schemeClr val="tx1">
                    <a:lumMod val="85000"/>
                    <a:lumOff val="15000"/>
                  </a:schemeClr>
                </a:solidFill>
                <a:latin typeface="+mn-ea"/>
                <a:cs typeface="+mn-ea"/>
                <a:sym typeface="+mn-ea"/>
              </a:rPr>
              <a:t>RMSE</a:t>
            </a:r>
            <a:r>
              <a:rPr lang="zh-CN" altLang="en-US" sz="900">
                <a:solidFill>
                  <a:schemeClr val="tx1">
                    <a:lumMod val="85000"/>
                    <a:lumOff val="15000"/>
                  </a:schemeClr>
                </a:solidFill>
                <a:latin typeface="+mn-ea"/>
                <a:cs typeface="+mn-ea"/>
                <a:sym typeface="+mn-ea"/>
              </a:rPr>
              <a:t>）和均方误差（</a:t>
            </a:r>
            <a:r>
              <a:rPr lang="en-US" altLang="zh-CN" sz="900">
                <a:solidFill>
                  <a:schemeClr val="tx1">
                    <a:lumMod val="85000"/>
                    <a:lumOff val="15000"/>
                  </a:schemeClr>
                </a:solidFill>
                <a:latin typeface="+mn-ea"/>
                <a:cs typeface="+mn-ea"/>
                <a:sym typeface="+mn-ea"/>
              </a:rPr>
              <a:t>MSE</a:t>
            </a:r>
            <a:r>
              <a:rPr lang="zh-CN" altLang="en-US" sz="900">
                <a:solidFill>
                  <a:schemeClr val="tx1">
                    <a:lumMod val="85000"/>
                    <a:lumOff val="15000"/>
                  </a:schemeClr>
                </a:solidFill>
                <a:latin typeface="+mn-ea"/>
                <a:cs typeface="+mn-ea"/>
                <a:sym typeface="+mn-ea"/>
              </a:rPr>
              <a:t>）。通过交叉验证优化模型的迭代轮次，使模型在较少的迭代中达到最优性能。</a:t>
            </a:r>
            <a:endParaRPr lang="en-US" altLang="zh-CN" sz="900">
              <a:solidFill>
                <a:schemeClr val="tx1">
                  <a:lumMod val="85000"/>
                  <a:lumOff val="15000"/>
                </a:schemeClr>
              </a:solidFill>
              <a:latin typeface="+mn-ea"/>
              <a:cs typeface="+mn-ea"/>
              <a:sym typeface="+mn-ea"/>
            </a:endParaRPr>
          </a:p>
          <a:p>
            <a:pPr algn="just">
              <a:lnSpc>
                <a:spcPct val="150000"/>
              </a:lnSpc>
              <a:spcBef>
                <a:spcPct val="0"/>
              </a:spcBef>
              <a:spcAft>
                <a:spcPct val="0"/>
              </a:spcAft>
            </a:pPr>
            <a:r>
              <a:rPr lang="en-US" altLang="zh-CN" sz="900" b="1" u="sng">
                <a:solidFill>
                  <a:schemeClr val="tx1">
                    <a:lumMod val="85000"/>
                    <a:lumOff val="15000"/>
                  </a:schemeClr>
                </a:solidFill>
                <a:latin typeface="+mn-ea"/>
                <a:cs typeface="+mn-ea"/>
                <a:sym typeface="+mn-ea"/>
              </a:rPr>
              <a:t>3.</a:t>
            </a:r>
            <a:r>
              <a:rPr lang="zh-CN" altLang="en-US" sz="900" b="1" u="sng">
                <a:solidFill>
                  <a:schemeClr val="tx1">
                    <a:lumMod val="85000"/>
                    <a:lumOff val="15000"/>
                  </a:schemeClr>
                </a:solidFill>
                <a:latin typeface="+mn-ea"/>
                <a:cs typeface="+mn-ea"/>
                <a:sym typeface="+mn-ea"/>
              </a:rPr>
              <a:t>性能评估</a:t>
            </a:r>
            <a:endParaRPr lang="zh-CN" altLang="en-US" sz="900" b="1" u="sng">
              <a:solidFill>
                <a:schemeClr val="tx1">
                  <a:lumMod val="85000"/>
                  <a:lumOff val="15000"/>
                </a:schemeClr>
              </a:solidFill>
              <a:latin typeface="+mn-ea"/>
              <a:cs typeface="+mn-ea"/>
              <a:sym typeface="+mn-ea"/>
            </a:endParaRPr>
          </a:p>
          <a:p>
            <a:pPr algn="just">
              <a:lnSpc>
                <a:spcPct val="150000"/>
              </a:lnSpc>
              <a:spcBef>
                <a:spcPct val="0"/>
              </a:spcBef>
              <a:spcAft>
                <a:spcPct val="0"/>
              </a:spcAft>
            </a:pPr>
            <a:r>
              <a:rPr lang="zh-CN" altLang="en-US" sz="900">
                <a:solidFill>
                  <a:schemeClr val="tx1">
                    <a:lumMod val="85000"/>
                    <a:lumOff val="15000"/>
                  </a:schemeClr>
                </a:solidFill>
                <a:latin typeface="+mn-ea"/>
                <a:cs typeface="+mn-ea"/>
                <a:sym typeface="+mn-ea"/>
              </a:rPr>
              <a:t>模型在验证集上的评估结果如下：</a:t>
            </a:r>
            <a:endParaRPr lang="en-US" altLang="zh-CN" sz="900">
              <a:solidFill>
                <a:schemeClr val="tx1">
                  <a:lumMod val="85000"/>
                  <a:lumOff val="15000"/>
                </a:schemeClr>
              </a:solidFill>
              <a:latin typeface="+mn-ea"/>
              <a:cs typeface="+mn-ea"/>
              <a:sym typeface="+mn-ea"/>
            </a:endParaRPr>
          </a:p>
          <a:p>
            <a:pPr algn="just">
              <a:lnSpc>
                <a:spcPct val="150000"/>
              </a:lnSpc>
              <a:spcBef>
                <a:spcPct val="0"/>
              </a:spcBef>
              <a:spcAft>
                <a:spcPct val="0"/>
              </a:spcAft>
            </a:pPr>
            <a:r>
              <a:rPr lang="zh-CN" altLang="en-US" sz="900">
                <a:solidFill>
                  <a:schemeClr val="tx1">
                    <a:lumMod val="85000"/>
                    <a:lumOff val="15000"/>
                  </a:schemeClr>
                </a:solidFill>
                <a:latin typeface="+mn-ea"/>
                <a:cs typeface="+mn-ea"/>
                <a:sym typeface="+mn-ea"/>
              </a:rPr>
              <a:t>均方根误差（</a:t>
            </a:r>
            <a:r>
              <a:rPr lang="en-US" altLang="zh-CN" sz="900">
                <a:solidFill>
                  <a:schemeClr val="tx1">
                    <a:lumMod val="85000"/>
                    <a:lumOff val="15000"/>
                  </a:schemeClr>
                </a:solidFill>
                <a:latin typeface="+mn-ea"/>
                <a:cs typeface="+mn-ea"/>
                <a:sym typeface="+mn-ea"/>
              </a:rPr>
              <a:t>RMSE</a:t>
            </a:r>
            <a:r>
              <a:rPr lang="zh-CN" altLang="en-US" sz="900">
                <a:solidFill>
                  <a:schemeClr val="tx1">
                    <a:lumMod val="85000"/>
                    <a:lumOff val="15000"/>
                  </a:schemeClr>
                </a:solidFill>
                <a:latin typeface="+mn-ea"/>
                <a:cs typeface="+mn-ea"/>
                <a:sym typeface="+mn-ea"/>
              </a:rPr>
              <a:t>）：</a:t>
            </a:r>
            <a:r>
              <a:rPr lang="en-US" altLang="zh-CN" sz="900">
                <a:solidFill>
                  <a:schemeClr val="tx1">
                    <a:lumMod val="85000"/>
                    <a:lumOff val="15000"/>
                  </a:schemeClr>
                </a:solidFill>
                <a:latin typeface="+mn-ea"/>
                <a:cs typeface="+mn-ea"/>
                <a:sym typeface="+mn-ea"/>
              </a:rPr>
              <a:t>102.23</a:t>
            </a:r>
            <a:endParaRPr lang="en-US" altLang="zh-CN" sz="900">
              <a:solidFill>
                <a:schemeClr val="tx1">
                  <a:lumMod val="85000"/>
                  <a:lumOff val="15000"/>
                </a:schemeClr>
              </a:solidFill>
              <a:latin typeface="+mn-ea"/>
              <a:cs typeface="+mn-ea"/>
              <a:sym typeface="+mn-ea"/>
            </a:endParaRPr>
          </a:p>
          <a:p>
            <a:pPr algn="just">
              <a:lnSpc>
                <a:spcPct val="150000"/>
              </a:lnSpc>
              <a:spcBef>
                <a:spcPct val="0"/>
              </a:spcBef>
              <a:spcAft>
                <a:spcPct val="0"/>
              </a:spcAft>
            </a:pPr>
            <a:r>
              <a:rPr lang="zh-CN" altLang="en-US" sz="900">
                <a:solidFill>
                  <a:schemeClr val="tx1">
                    <a:lumMod val="85000"/>
                    <a:lumOff val="15000"/>
                  </a:schemeClr>
                </a:solidFill>
                <a:latin typeface="+mn-ea"/>
                <a:cs typeface="+mn-ea"/>
                <a:sym typeface="+mn-ea"/>
              </a:rPr>
              <a:t>平均绝对误差（</a:t>
            </a:r>
            <a:r>
              <a:rPr lang="en-US" altLang="zh-CN" sz="900">
                <a:solidFill>
                  <a:schemeClr val="tx1">
                    <a:lumMod val="85000"/>
                    <a:lumOff val="15000"/>
                  </a:schemeClr>
                </a:solidFill>
                <a:latin typeface="+mn-ea"/>
                <a:cs typeface="+mn-ea"/>
                <a:sym typeface="+mn-ea"/>
              </a:rPr>
              <a:t>MAE</a:t>
            </a:r>
            <a:r>
              <a:rPr lang="zh-CN" altLang="en-US" sz="900">
                <a:solidFill>
                  <a:schemeClr val="tx1">
                    <a:lumMod val="85000"/>
                    <a:lumOff val="15000"/>
                  </a:schemeClr>
                </a:solidFill>
                <a:latin typeface="+mn-ea"/>
                <a:cs typeface="+mn-ea"/>
                <a:sym typeface="+mn-ea"/>
              </a:rPr>
              <a:t>）：</a:t>
            </a:r>
            <a:r>
              <a:rPr lang="en-US" altLang="zh-CN" sz="900">
                <a:solidFill>
                  <a:schemeClr val="tx1">
                    <a:lumMod val="85000"/>
                    <a:lumOff val="15000"/>
                  </a:schemeClr>
                </a:solidFill>
                <a:latin typeface="+mn-ea"/>
                <a:cs typeface="+mn-ea"/>
                <a:sym typeface="+mn-ea"/>
              </a:rPr>
              <a:t>57.91</a:t>
            </a:r>
            <a:endParaRPr lang="en-US" altLang="zh-CN" sz="900">
              <a:solidFill>
                <a:schemeClr val="tx1">
                  <a:lumMod val="85000"/>
                  <a:lumOff val="15000"/>
                </a:schemeClr>
              </a:solidFill>
              <a:latin typeface="+mn-ea"/>
              <a:cs typeface="+mn-ea"/>
              <a:sym typeface="+mn-ea"/>
            </a:endParaRPr>
          </a:p>
          <a:p>
            <a:pPr algn="just">
              <a:lnSpc>
                <a:spcPct val="150000"/>
              </a:lnSpc>
              <a:spcBef>
                <a:spcPct val="0"/>
              </a:spcBef>
              <a:spcAft>
                <a:spcPct val="0"/>
              </a:spcAft>
            </a:pPr>
            <a:r>
              <a:rPr lang="zh-CN" altLang="en-US" sz="900">
                <a:solidFill>
                  <a:schemeClr val="tx1">
                    <a:lumMod val="85000"/>
                    <a:lumOff val="15000"/>
                  </a:schemeClr>
                </a:solidFill>
                <a:latin typeface="+mn-ea"/>
                <a:cs typeface="+mn-ea"/>
                <a:sym typeface="+mn-ea"/>
              </a:rPr>
              <a:t>解释方差分数：</a:t>
            </a:r>
            <a:r>
              <a:rPr lang="en-US" altLang="zh-CN" sz="900">
                <a:solidFill>
                  <a:schemeClr val="tx1">
                    <a:lumMod val="85000"/>
                    <a:lumOff val="15000"/>
                  </a:schemeClr>
                </a:solidFill>
                <a:latin typeface="+mn-ea"/>
                <a:cs typeface="+mn-ea"/>
                <a:sym typeface="+mn-ea"/>
              </a:rPr>
              <a:t>0.858</a:t>
            </a:r>
            <a:endParaRPr lang="en-US" altLang="zh-CN" sz="900">
              <a:solidFill>
                <a:schemeClr val="tx1">
                  <a:lumMod val="85000"/>
                  <a:lumOff val="15000"/>
                </a:schemeClr>
              </a:solidFill>
              <a:latin typeface="+mn-ea"/>
              <a:cs typeface="+mn-ea"/>
              <a:sym typeface="+mn-ea"/>
            </a:endParaRPr>
          </a:p>
          <a:p>
            <a:pPr algn="just">
              <a:lnSpc>
                <a:spcPct val="150000"/>
              </a:lnSpc>
              <a:spcBef>
                <a:spcPct val="0"/>
              </a:spcBef>
              <a:spcAft>
                <a:spcPct val="0"/>
              </a:spcAft>
            </a:pPr>
            <a:r>
              <a:rPr lang="en-US" altLang="zh-CN" sz="900">
                <a:solidFill>
                  <a:schemeClr val="tx1">
                    <a:lumMod val="85000"/>
                    <a:lumOff val="15000"/>
                  </a:schemeClr>
                </a:solidFill>
                <a:latin typeface="+mn-ea"/>
                <a:cs typeface="+mn-ea"/>
                <a:sym typeface="+mn-ea"/>
              </a:rPr>
              <a:t>R</a:t>
            </a:r>
            <a:r>
              <a:rPr lang="en-US" altLang="en-US" sz="900">
                <a:solidFill>
                  <a:schemeClr val="tx1">
                    <a:lumMod val="85000"/>
                    <a:lumOff val="15000"/>
                  </a:schemeClr>
                </a:solidFill>
                <a:latin typeface="+mn-ea"/>
                <a:cs typeface="+mn-ea"/>
                <a:sym typeface="+mn-ea"/>
              </a:rPr>
              <a:t>²</a:t>
            </a:r>
            <a:r>
              <a:rPr lang="en-US" altLang="zh-CN" sz="900">
                <a:solidFill>
                  <a:schemeClr val="tx1">
                    <a:lumMod val="85000"/>
                    <a:lumOff val="15000"/>
                  </a:schemeClr>
                </a:solidFill>
                <a:latin typeface="+mn-ea"/>
                <a:cs typeface="+mn-ea"/>
                <a:sym typeface="+mn-ea"/>
              </a:rPr>
              <a:t> </a:t>
            </a:r>
            <a:r>
              <a:rPr lang="zh-CN" altLang="en-US" sz="900">
                <a:solidFill>
                  <a:schemeClr val="tx1">
                    <a:lumMod val="85000"/>
                    <a:lumOff val="15000"/>
                  </a:schemeClr>
                </a:solidFill>
                <a:latin typeface="+mn-ea"/>
                <a:cs typeface="+mn-ea"/>
                <a:sym typeface="+mn-ea"/>
              </a:rPr>
              <a:t>分数：</a:t>
            </a:r>
            <a:r>
              <a:rPr lang="en-US" altLang="zh-CN" sz="900">
                <a:solidFill>
                  <a:schemeClr val="tx1">
                    <a:lumMod val="85000"/>
                    <a:lumOff val="15000"/>
                  </a:schemeClr>
                </a:solidFill>
                <a:latin typeface="+mn-ea"/>
                <a:cs typeface="+mn-ea"/>
                <a:sym typeface="+mn-ea"/>
              </a:rPr>
              <a:t>0.858</a:t>
            </a:r>
            <a:endParaRPr lang="en-US" altLang="zh-CN" sz="900">
              <a:solidFill>
                <a:schemeClr val="tx1">
                  <a:lumMod val="85000"/>
                  <a:lumOff val="15000"/>
                </a:schemeClr>
              </a:solidFill>
              <a:latin typeface="+mn-ea"/>
              <a:cs typeface="+mn-ea"/>
              <a:sym typeface="+mn-ea"/>
            </a:endParaRPr>
          </a:p>
          <a:p>
            <a:pPr algn="just">
              <a:lnSpc>
                <a:spcPct val="150000"/>
              </a:lnSpc>
              <a:spcBef>
                <a:spcPct val="0"/>
              </a:spcBef>
              <a:spcAft>
                <a:spcPct val="0"/>
              </a:spcAft>
            </a:pPr>
            <a:endParaRPr lang="en-US" altLang="zh-CN" sz="800">
              <a:solidFill>
                <a:schemeClr val="tx1">
                  <a:lumMod val="85000"/>
                  <a:lumOff val="15000"/>
                </a:schemeClr>
              </a:solidFill>
              <a:latin typeface="+mn-ea"/>
              <a:cs typeface="+mn-ea"/>
              <a:sym typeface="+mn-ea"/>
            </a:endParaRPr>
          </a:p>
          <a:p>
            <a:pPr algn="just">
              <a:lnSpc>
                <a:spcPct val="150000"/>
              </a:lnSpc>
              <a:spcBef>
                <a:spcPct val="0"/>
              </a:spcBef>
              <a:spcAft>
                <a:spcPct val="0"/>
              </a:spcAft>
            </a:pPr>
            <a:endParaRPr lang="zh-CN" altLang="en-US" sz="800">
              <a:solidFill>
                <a:schemeClr val="tx1">
                  <a:lumMod val="85000"/>
                  <a:lumOff val="15000"/>
                </a:schemeClr>
              </a:solidFill>
              <a:latin typeface="+mn-ea"/>
              <a:cs typeface="+mn-ea"/>
              <a:sym typeface="+mn-ea"/>
            </a:endParaRPr>
          </a:p>
        </p:txBody>
      </p:sp>
      <p:pic>
        <p:nvPicPr>
          <p:cNvPr id="10" name="图片 9" descr="8168369_"/>
          <p:cNvPicPr>
            <a:picLocks noChangeAspect="1"/>
          </p:cNvPicPr>
          <p:nvPr>
            <p:custDataLst>
              <p:tags r:id="rId4"/>
            </p:custDataLst>
          </p:nvPr>
        </p:nvPicPr>
        <p:blipFill>
          <a:blip r:embed="rId5"/>
          <a:srcRect l="15621" t="1436" r="15618" b="3156"/>
          <a:stretch>
            <a:fillRect/>
          </a:stretch>
        </p:blipFill>
        <p:spPr>
          <a:xfrm>
            <a:off x="772543" y="2496044"/>
            <a:ext cx="2444591" cy="2375059"/>
          </a:xfrm>
          <a:custGeom>
            <a:avLst/>
            <a:gdLst/>
            <a:ahLst/>
            <a:cxnLst>
              <a:cxn ang="3">
                <a:pos x="hc" y="t"/>
              </a:cxn>
              <a:cxn ang="cd2">
                <a:pos x="l" y="vc"/>
              </a:cxn>
              <a:cxn ang="cd4">
                <a:pos x="hc" y="b"/>
              </a:cxn>
              <a:cxn ang="0">
                <a:pos x="r" y="vc"/>
              </a:cxn>
            </a:cxnLst>
            <a:rect l="l" t="t" r="r" b="b"/>
            <a:pathLst>
              <a:path w="5133" h="4987">
                <a:moveTo>
                  <a:pt x="0" y="0"/>
                </a:moveTo>
                <a:lnTo>
                  <a:pt x="5133" y="0"/>
                </a:lnTo>
                <a:lnTo>
                  <a:pt x="5133" y="4987"/>
                </a:lnTo>
                <a:lnTo>
                  <a:pt x="0" y="4987"/>
                </a:lnTo>
                <a:lnTo>
                  <a:pt x="0" y="0"/>
                </a:lnTo>
                <a:close/>
              </a:path>
            </a:pathLst>
          </a:custGeom>
          <a:ln>
            <a:gradFill>
              <a:gsLst>
                <a:gs pos="0">
                  <a:schemeClr val="accent1">
                    <a:alpha val="0"/>
                  </a:schemeClr>
                </a:gs>
                <a:gs pos="100000">
                  <a:schemeClr val="accent1"/>
                </a:gs>
              </a:gsLst>
              <a:lin ang="16200000" scaled="1"/>
            </a:gradFill>
          </a:ln>
        </p:spPr>
      </p:pic>
      <p:sp>
        <p:nvSpPr>
          <p:cNvPr id="115" name="任意多边形: 形状 114"/>
          <p:cNvSpPr/>
          <p:nvPr>
            <p:custDataLst>
              <p:tags r:id="rId6"/>
            </p:custDataLst>
          </p:nvPr>
        </p:nvSpPr>
        <p:spPr>
          <a:xfrm>
            <a:off x="588812" y="2277548"/>
            <a:ext cx="2812052" cy="2812052"/>
          </a:xfrm>
          <a:custGeom>
            <a:avLst/>
            <a:gdLst>
              <a:gd name="connsiteX0" fmla="*/ 0 w 3749402"/>
              <a:gd name="connsiteY0" fmla="*/ 0 h 3749402"/>
              <a:gd name="connsiteX1" fmla="*/ 3749402 w 3749402"/>
              <a:gd name="connsiteY1" fmla="*/ 0 h 3749402"/>
              <a:gd name="connsiteX2" fmla="*/ 3749402 w 3749402"/>
              <a:gd name="connsiteY2" fmla="*/ 3749402 h 3749402"/>
              <a:gd name="connsiteX3" fmla="*/ 3242443 w 3749402"/>
              <a:gd name="connsiteY3" fmla="*/ 3749402 h 3749402"/>
              <a:gd name="connsiteX4" fmla="*/ 3230680 w 3749402"/>
              <a:gd name="connsiteY4" fmla="*/ 3702351 h 3749402"/>
              <a:gd name="connsiteX5" fmla="*/ 2396290 w 3749402"/>
              <a:gd name="connsiteY5" fmla="*/ 3702351 h 3749402"/>
              <a:gd name="connsiteX6" fmla="*/ 2384527 w 3749402"/>
              <a:gd name="connsiteY6" fmla="*/ 3749402 h 3749402"/>
              <a:gd name="connsiteX7" fmla="*/ 2309755 w 3749402"/>
              <a:gd name="connsiteY7" fmla="*/ 3749402 h 3749402"/>
              <a:gd name="connsiteX8" fmla="*/ 2297992 w 3749402"/>
              <a:gd name="connsiteY8" fmla="*/ 3702351 h 3749402"/>
              <a:gd name="connsiteX9" fmla="*/ 1463602 w 3749402"/>
              <a:gd name="connsiteY9" fmla="*/ 3702351 h 3749402"/>
              <a:gd name="connsiteX10" fmla="*/ 1451839 w 3749402"/>
              <a:gd name="connsiteY10" fmla="*/ 3749402 h 3749402"/>
              <a:gd name="connsiteX11" fmla="*/ 1364875 w 3749402"/>
              <a:gd name="connsiteY11" fmla="*/ 3749402 h 3749402"/>
              <a:gd name="connsiteX12" fmla="*/ 1353112 w 3749402"/>
              <a:gd name="connsiteY12" fmla="*/ 3702351 h 3749402"/>
              <a:gd name="connsiteX13" fmla="*/ 518722 w 3749402"/>
              <a:gd name="connsiteY13" fmla="*/ 3702351 h 3749402"/>
              <a:gd name="connsiteX14" fmla="*/ 506959 w 3749402"/>
              <a:gd name="connsiteY14" fmla="*/ 3749402 h 3749402"/>
              <a:gd name="connsiteX15" fmla="*/ 0 w 3749402"/>
              <a:gd name="connsiteY15" fmla="*/ 3749402 h 3749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49402" h="3749402">
                <a:moveTo>
                  <a:pt x="0" y="0"/>
                </a:moveTo>
                <a:lnTo>
                  <a:pt x="3749402" y="0"/>
                </a:lnTo>
                <a:lnTo>
                  <a:pt x="3749402" y="3749402"/>
                </a:lnTo>
                <a:lnTo>
                  <a:pt x="3242443" y="3749402"/>
                </a:lnTo>
                <a:lnTo>
                  <a:pt x="3230680" y="3702351"/>
                </a:lnTo>
                <a:lnTo>
                  <a:pt x="2396290" y="3702351"/>
                </a:lnTo>
                <a:lnTo>
                  <a:pt x="2384527" y="3749402"/>
                </a:lnTo>
                <a:lnTo>
                  <a:pt x="2309755" y="3749402"/>
                </a:lnTo>
                <a:lnTo>
                  <a:pt x="2297992" y="3702351"/>
                </a:lnTo>
                <a:lnTo>
                  <a:pt x="1463602" y="3702351"/>
                </a:lnTo>
                <a:lnTo>
                  <a:pt x="1451839" y="3749402"/>
                </a:lnTo>
                <a:lnTo>
                  <a:pt x="1364875" y="3749402"/>
                </a:lnTo>
                <a:lnTo>
                  <a:pt x="1353112" y="3702351"/>
                </a:lnTo>
                <a:lnTo>
                  <a:pt x="518722" y="3702351"/>
                </a:lnTo>
                <a:lnTo>
                  <a:pt x="506959" y="3749402"/>
                </a:lnTo>
                <a:lnTo>
                  <a:pt x="0" y="3749402"/>
                </a:lnTo>
                <a:close/>
              </a:path>
            </a:pathLst>
          </a:custGeom>
          <a:noFill/>
          <a:ln w="6350">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105" name="矩形 104"/>
          <p:cNvSpPr/>
          <p:nvPr>
            <p:custDataLst>
              <p:tags r:id="rId7"/>
            </p:custDataLst>
          </p:nvPr>
        </p:nvSpPr>
        <p:spPr>
          <a:xfrm>
            <a:off x="551260" y="2248973"/>
            <a:ext cx="73247" cy="73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6" name="矩形 105"/>
          <p:cNvSpPr/>
          <p:nvPr>
            <p:custDataLst>
              <p:tags r:id="rId8"/>
            </p:custDataLst>
          </p:nvPr>
        </p:nvSpPr>
        <p:spPr>
          <a:xfrm>
            <a:off x="551260" y="5041115"/>
            <a:ext cx="73247" cy="73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7" name="矩形 106"/>
          <p:cNvSpPr/>
          <p:nvPr>
            <p:custDataLst>
              <p:tags r:id="rId9"/>
            </p:custDataLst>
          </p:nvPr>
        </p:nvSpPr>
        <p:spPr>
          <a:xfrm>
            <a:off x="3363040" y="2252783"/>
            <a:ext cx="73247" cy="73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8" name="矩形 107"/>
          <p:cNvSpPr/>
          <p:nvPr>
            <p:custDataLst>
              <p:tags r:id="rId10"/>
            </p:custDataLst>
          </p:nvPr>
        </p:nvSpPr>
        <p:spPr>
          <a:xfrm>
            <a:off x="3363040" y="5044925"/>
            <a:ext cx="73247" cy="73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6" name="任意多边形: 形状 115"/>
          <p:cNvSpPr/>
          <p:nvPr>
            <p:custDataLst>
              <p:tags r:id="rId11"/>
            </p:custDataLst>
          </p:nvPr>
        </p:nvSpPr>
        <p:spPr>
          <a:xfrm>
            <a:off x="631508" y="5084030"/>
            <a:ext cx="948690" cy="54293"/>
          </a:xfrm>
          <a:custGeom>
            <a:avLst/>
            <a:gdLst>
              <a:gd name="connsiteX0" fmla="*/ 0 w 1264920"/>
              <a:gd name="connsiteY0" fmla="*/ 72390 h 72390"/>
              <a:gd name="connsiteX1" fmla="*/ 480060 w 1264920"/>
              <a:gd name="connsiteY1" fmla="*/ 72390 h 72390"/>
              <a:gd name="connsiteX2" fmla="*/ 491490 w 1264920"/>
              <a:gd name="connsiteY2" fmla="*/ 0 h 72390"/>
              <a:gd name="connsiteX3" fmla="*/ 1253490 w 1264920"/>
              <a:gd name="connsiteY3" fmla="*/ 0 h 72390"/>
              <a:gd name="connsiteX4" fmla="*/ 1264920 w 1264920"/>
              <a:gd name="connsiteY4" fmla="*/ 0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72390">
                <a:moveTo>
                  <a:pt x="0" y="72390"/>
                </a:moveTo>
                <a:lnTo>
                  <a:pt x="480060" y="72390"/>
                </a:lnTo>
                <a:lnTo>
                  <a:pt x="491490" y="0"/>
                </a:lnTo>
                <a:lnTo>
                  <a:pt x="1253490" y="0"/>
                </a:lnTo>
                <a:lnTo>
                  <a:pt x="1264920" y="0"/>
                </a:lnTo>
              </a:path>
            </a:pathLst>
          </a:custGeom>
          <a:noFill/>
          <a:ln w="12700">
            <a:solidFill>
              <a:schemeClr val="accent1">
                <a:alpha val="7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6" name="任意多边形 35"/>
          <p:cNvSpPr/>
          <p:nvPr>
            <p:custDataLst>
              <p:tags r:id="rId12"/>
            </p:custDataLst>
          </p:nvPr>
        </p:nvSpPr>
        <p:spPr>
          <a:xfrm rot="5400000">
            <a:off x="2984659" y="4638675"/>
            <a:ext cx="681038" cy="46196"/>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430" h="97">
                <a:moveTo>
                  <a:pt x="0" y="97"/>
                </a:moveTo>
                <a:lnTo>
                  <a:pt x="24" y="0"/>
                </a:lnTo>
                <a:lnTo>
                  <a:pt x="101" y="0"/>
                </a:lnTo>
                <a:lnTo>
                  <a:pt x="77" y="97"/>
                </a:lnTo>
                <a:lnTo>
                  <a:pt x="0" y="97"/>
                </a:lnTo>
                <a:close/>
                <a:moveTo>
                  <a:pt x="133" y="97"/>
                </a:moveTo>
                <a:lnTo>
                  <a:pt x="157" y="0"/>
                </a:lnTo>
                <a:lnTo>
                  <a:pt x="234" y="0"/>
                </a:lnTo>
                <a:lnTo>
                  <a:pt x="210" y="97"/>
                </a:lnTo>
                <a:lnTo>
                  <a:pt x="133" y="97"/>
                </a:lnTo>
                <a:close/>
                <a:moveTo>
                  <a:pt x="266" y="97"/>
                </a:moveTo>
                <a:lnTo>
                  <a:pt x="290" y="0"/>
                </a:lnTo>
                <a:lnTo>
                  <a:pt x="367" y="0"/>
                </a:lnTo>
                <a:lnTo>
                  <a:pt x="343" y="97"/>
                </a:lnTo>
                <a:lnTo>
                  <a:pt x="266" y="97"/>
                </a:lnTo>
                <a:close/>
                <a:moveTo>
                  <a:pt x="399" y="97"/>
                </a:moveTo>
                <a:lnTo>
                  <a:pt x="423" y="0"/>
                </a:lnTo>
                <a:lnTo>
                  <a:pt x="500" y="0"/>
                </a:lnTo>
                <a:lnTo>
                  <a:pt x="476" y="97"/>
                </a:lnTo>
                <a:lnTo>
                  <a:pt x="399" y="97"/>
                </a:lnTo>
                <a:close/>
                <a:moveTo>
                  <a:pt x="532" y="97"/>
                </a:moveTo>
                <a:lnTo>
                  <a:pt x="556" y="0"/>
                </a:lnTo>
                <a:lnTo>
                  <a:pt x="633" y="0"/>
                </a:lnTo>
                <a:lnTo>
                  <a:pt x="609" y="97"/>
                </a:lnTo>
                <a:lnTo>
                  <a:pt x="532" y="97"/>
                </a:lnTo>
                <a:close/>
                <a:moveTo>
                  <a:pt x="664" y="97"/>
                </a:moveTo>
                <a:lnTo>
                  <a:pt x="688" y="0"/>
                </a:lnTo>
                <a:lnTo>
                  <a:pt x="765" y="0"/>
                </a:lnTo>
                <a:lnTo>
                  <a:pt x="741" y="97"/>
                </a:lnTo>
                <a:lnTo>
                  <a:pt x="664" y="97"/>
                </a:lnTo>
                <a:close/>
                <a:moveTo>
                  <a:pt x="797" y="97"/>
                </a:moveTo>
                <a:lnTo>
                  <a:pt x="821" y="0"/>
                </a:lnTo>
                <a:lnTo>
                  <a:pt x="898" y="0"/>
                </a:lnTo>
                <a:lnTo>
                  <a:pt x="874" y="97"/>
                </a:lnTo>
                <a:lnTo>
                  <a:pt x="797" y="97"/>
                </a:lnTo>
                <a:close/>
                <a:moveTo>
                  <a:pt x="930" y="97"/>
                </a:moveTo>
                <a:lnTo>
                  <a:pt x="954" y="0"/>
                </a:lnTo>
                <a:lnTo>
                  <a:pt x="1031" y="0"/>
                </a:lnTo>
                <a:lnTo>
                  <a:pt x="1007" y="97"/>
                </a:lnTo>
                <a:lnTo>
                  <a:pt x="930" y="97"/>
                </a:lnTo>
                <a:close/>
                <a:moveTo>
                  <a:pt x="1063" y="97"/>
                </a:moveTo>
                <a:lnTo>
                  <a:pt x="1087" y="0"/>
                </a:lnTo>
                <a:lnTo>
                  <a:pt x="1164" y="0"/>
                </a:lnTo>
                <a:lnTo>
                  <a:pt x="1140" y="97"/>
                </a:lnTo>
                <a:lnTo>
                  <a:pt x="1063" y="97"/>
                </a:lnTo>
                <a:close/>
                <a:moveTo>
                  <a:pt x="1196" y="97"/>
                </a:moveTo>
                <a:lnTo>
                  <a:pt x="1220" y="0"/>
                </a:lnTo>
                <a:lnTo>
                  <a:pt x="1297" y="0"/>
                </a:lnTo>
                <a:lnTo>
                  <a:pt x="1273" y="97"/>
                </a:lnTo>
                <a:lnTo>
                  <a:pt x="1196" y="97"/>
                </a:lnTo>
                <a:close/>
                <a:moveTo>
                  <a:pt x="1329" y="97"/>
                </a:moveTo>
                <a:lnTo>
                  <a:pt x="1353" y="0"/>
                </a:lnTo>
                <a:lnTo>
                  <a:pt x="1430" y="0"/>
                </a:lnTo>
                <a:lnTo>
                  <a:pt x="1406" y="97"/>
                </a:lnTo>
                <a:lnTo>
                  <a:pt x="1329" y="97"/>
                </a:lnTo>
                <a:close/>
              </a:path>
            </a:pathLst>
          </a:custGeom>
          <a:gradFill flip="none" rotWithShape="1">
            <a:gsLst>
              <a:gs pos="0">
                <a:schemeClr val="accent1"/>
              </a:gs>
              <a:gs pos="100000">
                <a:schemeClr val="accent1">
                  <a:alpha val="0"/>
                </a:schemeClr>
              </a:gs>
            </a:gsLst>
            <a:lin ang="0" scaled="0"/>
            <a:tileRect/>
          </a:gradFill>
          <a:ln>
            <a:noFill/>
          </a:ln>
          <a:effectLst>
            <a:outerShdw blurRad="127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latin typeface="MiSans Normal" panose="00000500000000000000" charset="-122"/>
              <a:ea typeface="MiSans Normal" panose="00000500000000000000" charset="-122"/>
              <a:sym typeface="MiSans Normal" panose="00000500000000000000" charset="-122"/>
            </a:endParaRPr>
          </a:p>
        </p:txBody>
      </p:sp>
      <p:sp>
        <p:nvSpPr>
          <p:cNvPr id="4" name="任意多边形: 形状 115"/>
          <p:cNvSpPr/>
          <p:nvPr>
            <p:custDataLst>
              <p:tags r:id="rId13"/>
            </p:custDataLst>
          </p:nvPr>
        </p:nvSpPr>
        <p:spPr>
          <a:xfrm flipH="1">
            <a:off x="2405063" y="5084030"/>
            <a:ext cx="948690" cy="54293"/>
          </a:xfrm>
          <a:custGeom>
            <a:avLst/>
            <a:gdLst>
              <a:gd name="connsiteX0" fmla="*/ 0 w 1264920"/>
              <a:gd name="connsiteY0" fmla="*/ 72390 h 72390"/>
              <a:gd name="connsiteX1" fmla="*/ 480060 w 1264920"/>
              <a:gd name="connsiteY1" fmla="*/ 72390 h 72390"/>
              <a:gd name="connsiteX2" fmla="*/ 491490 w 1264920"/>
              <a:gd name="connsiteY2" fmla="*/ 0 h 72390"/>
              <a:gd name="connsiteX3" fmla="*/ 1253490 w 1264920"/>
              <a:gd name="connsiteY3" fmla="*/ 0 h 72390"/>
              <a:gd name="connsiteX4" fmla="*/ 1264920 w 1264920"/>
              <a:gd name="connsiteY4" fmla="*/ 0 h 7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20" h="72390">
                <a:moveTo>
                  <a:pt x="0" y="72390"/>
                </a:moveTo>
                <a:lnTo>
                  <a:pt x="480060" y="72390"/>
                </a:lnTo>
                <a:lnTo>
                  <a:pt x="491490" y="0"/>
                </a:lnTo>
                <a:lnTo>
                  <a:pt x="1253490" y="0"/>
                </a:lnTo>
                <a:lnTo>
                  <a:pt x="1264920" y="0"/>
                </a:lnTo>
              </a:path>
            </a:pathLst>
          </a:custGeom>
          <a:noFill/>
          <a:ln w="12700">
            <a:solidFill>
              <a:schemeClr val="accent1">
                <a:alpha val="7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ustDataLst>
      <p:tags r:id="rId14"/>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normAutofit fontScale="90000"/>
          </a:bodyPr>
          <a:lstStyle/>
          <a:p>
            <a:r>
              <a:rPr lang="en-US" altLang="zh-CN" b="1">
                <a:effectLst>
                  <a:outerShdw blurRad="38100" dist="38100" dir="2700000" algn="tl">
                    <a:srgbClr val="000000">
                      <a:alpha val="43137"/>
                    </a:srgbClr>
                  </a:outerShdw>
                </a:effectLst>
              </a:rPr>
              <a:t>XGboost</a:t>
            </a:r>
            <a:r>
              <a:rPr lang="zh-CN" altLang="en-US" b="1">
                <a:effectLst>
                  <a:outerShdw blurRad="38100" dist="38100" dir="2700000" algn="tl">
                    <a:srgbClr val="000000">
                      <a:alpha val="43137"/>
                    </a:srgbClr>
                  </a:outerShdw>
                </a:effectLst>
              </a:rPr>
              <a:t>特征选择与降维</a:t>
            </a:r>
            <a:endParaRPr lang="zh-CN" altLang="en-US" b="1">
              <a:effectLst>
                <a:outerShdw blurRad="38100" dist="38100" dir="2700000" algn="tl">
                  <a:srgbClr val="000000">
                    <a:alpha val="43137"/>
                  </a:srgbClr>
                </a:outerShdw>
              </a:effectLst>
            </a:endParaRPr>
          </a:p>
        </p:txBody>
      </p:sp>
      <p:sp>
        <p:nvSpPr>
          <p:cNvPr id="80" name="任意多边形 79"/>
          <p:cNvSpPr/>
          <p:nvPr>
            <p:custDataLst>
              <p:tags r:id="rId2"/>
            </p:custDataLst>
          </p:nvPr>
        </p:nvSpPr>
        <p:spPr>
          <a:xfrm rot="16200000">
            <a:off x="8201264" y="5084207"/>
            <a:ext cx="681038" cy="46196"/>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430" h="97">
                <a:moveTo>
                  <a:pt x="0" y="97"/>
                </a:moveTo>
                <a:lnTo>
                  <a:pt x="24" y="0"/>
                </a:lnTo>
                <a:lnTo>
                  <a:pt x="101" y="0"/>
                </a:lnTo>
                <a:lnTo>
                  <a:pt x="77" y="97"/>
                </a:lnTo>
                <a:lnTo>
                  <a:pt x="0" y="97"/>
                </a:lnTo>
                <a:close/>
                <a:moveTo>
                  <a:pt x="133" y="97"/>
                </a:moveTo>
                <a:lnTo>
                  <a:pt x="157" y="0"/>
                </a:lnTo>
                <a:lnTo>
                  <a:pt x="234" y="0"/>
                </a:lnTo>
                <a:lnTo>
                  <a:pt x="210" y="97"/>
                </a:lnTo>
                <a:lnTo>
                  <a:pt x="133" y="97"/>
                </a:lnTo>
                <a:close/>
                <a:moveTo>
                  <a:pt x="266" y="97"/>
                </a:moveTo>
                <a:lnTo>
                  <a:pt x="290" y="0"/>
                </a:lnTo>
                <a:lnTo>
                  <a:pt x="367" y="0"/>
                </a:lnTo>
                <a:lnTo>
                  <a:pt x="343" y="97"/>
                </a:lnTo>
                <a:lnTo>
                  <a:pt x="266" y="97"/>
                </a:lnTo>
                <a:close/>
                <a:moveTo>
                  <a:pt x="399" y="97"/>
                </a:moveTo>
                <a:lnTo>
                  <a:pt x="423" y="0"/>
                </a:lnTo>
                <a:lnTo>
                  <a:pt x="500" y="0"/>
                </a:lnTo>
                <a:lnTo>
                  <a:pt x="476" y="97"/>
                </a:lnTo>
                <a:lnTo>
                  <a:pt x="399" y="97"/>
                </a:lnTo>
                <a:close/>
                <a:moveTo>
                  <a:pt x="532" y="97"/>
                </a:moveTo>
                <a:lnTo>
                  <a:pt x="556" y="0"/>
                </a:lnTo>
                <a:lnTo>
                  <a:pt x="633" y="0"/>
                </a:lnTo>
                <a:lnTo>
                  <a:pt x="609" y="97"/>
                </a:lnTo>
                <a:lnTo>
                  <a:pt x="532" y="97"/>
                </a:lnTo>
                <a:close/>
                <a:moveTo>
                  <a:pt x="664" y="97"/>
                </a:moveTo>
                <a:lnTo>
                  <a:pt x="688" y="0"/>
                </a:lnTo>
                <a:lnTo>
                  <a:pt x="765" y="0"/>
                </a:lnTo>
                <a:lnTo>
                  <a:pt x="741" y="97"/>
                </a:lnTo>
                <a:lnTo>
                  <a:pt x="664" y="97"/>
                </a:lnTo>
                <a:close/>
                <a:moveTo>
                  <a:pt x="797" y="97"/>
                </a:moveTo>
                <a:lnTo>
                  <a:pt x="821" y="0"/>
                </a:lnTo>
                <a:lnTo>
                  <a:pt x="898" y="0"/>
                </a:lnTo>
                <a:lnTo>
                  <a:pt x="874" y="97"/>
                </a:lnTo>
                <a:lnTo>
                  <a:pt x="797" y="97"/>
                </a:lnTo>
                <a:close/>
                <a:moveTo>
                  <a:pt x="930" y="97"/>
                </a:moveTo>
                <a:lnTo>
                  <a:pt x="954" y="0"/>
                </a:lnTo>
                <a:lnTo>
                  <a:pt x="1031" y="0"/>
                </a:lnTo>
                <a:lnTo>
                  <a:pt x="1007" y="97"/>
                </a:lnTo>
                <a:lnTo>
                  <a:pt x="930" y="97"/>
                </a:lnTo>
                <a:close/>
                <a:moveTo>
                  <a:pt x="1063" y="97"/>
                </a:moveTo>
                <a:lnTo>
                  <a:pt x="1087" y="0"/>
                </a:lnTo>
                <a:lnTo>
                  <a:pt x="1164" y="0"/>
                </a:lnTo>
                <a:lnTo>
                  <a:pt x="1140" y="97"/>
                </a:lnTo>
                <a:lnTo>
                  <a:pt x="1063" y="97"/>
                </a:lnTo>
                <a:close/>
                <a:moveTo>
                  <a:pt x="1196" y="97"/>
                </a:moveTo>
                <a:lnTo>
                  <a:pt x="1220" y="0"/>
                </a:lnTo>
                <a:lnTo>
                  <a:pt x="1297" y="0"/>
                </a:lnTo>
                <a:lnTo>
                  <a:pt x="1273" y="97"/>
                </a:lnTo>
                <a:lnTo>
                  <a:pt x="1196" y="97"/>
                </a:lnTo>
                <a:close/>
                <a:moveTo>
                  <a:pt x="1329" y="97"/>
                </a:moveTo>
                <a:lnTo>
                  <a:pt x="1353" y="0"/>
                </a:lnTo>
                <a:lnTo>
                  <a:pt x="1430" y="0"/>
                </a:lnTo>
                <a:lnTo>
                  <a:pt x="1406" y="97"/>
                </a:lnTo>
                <a:lnTo>
                  <a:pt x="1329" y="97"/>
                </a:lnTo>
                <a:close/>
              </a:path>
            </a:pathLst>
          </a:custGeom>
          <a:gradFill flip="none" rotWithShape="1">
            <a:gsLst>
              <a:gs pos="0">
                <a:schemeClr val="accent1"/>
              </a:gs>
              <a:gs pos="100000">
                <a:schemeClr val="accent1">
                  <a:alpha val="0"/>
                </a:schemeClr>
              </a:gs>
            </a:gsLst>
            <a:lin ang="0" scaled="0"/>
            <a:tileRect/>
          </a:grad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latin typeface="MiSans Normal" panose="00000500000000000000" charset="-122"/>
              <a:ea typeface="MiSans Normal" panose="00000500000000000000" charset="-122"/>
              <a:sym typeface="MiSans Normal" panose="00000500000000000000" charset="-122"/>
            </a:endParaRPr>
          </a:p>
        </p:txBody>
      </p:sp>
      <p:cxnSp>
        <p:nvCxnSpPr>
          <p:cNvPr id="2" name="直接连接符 1"/>
          <p:cNvCxnSpPr/>
          <p:nvPr>
            <p:custDataLst>
              <p:tags r:id="rId3"/>
            </p:custDataLst>
          </p:nvPr>
        </p:nvCxnSpPr>
        <p:spPr>
          <a:xfrm>
            <a:off x="5149691" y="5126831"/>
            <a:ext cx="354806" cy="354806"/>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6350">
            <a:solidFill>
              <a:schemeClr val="accent1"/>
            </a:solidFill>
            <a:round/>
          </a:ln>
          <a:effectLst>
            <a:outerShdw blurRad="177800" algn="ctr" rotWithShape="0">
              <a:srgbClr val="65B4D5">
                <a:alpha val="89000"/>
              </a:srgb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55" name="直接连接符 54"/>
          <p:cNvCxnSpPr/>
          <p:nvPr>
            <p:custDataLst>
              <p:tags r:id="rId4"/>
            </p:custDataLst>
          </p:nvPr>
        </p:nvCxnSpPr>
        <p:spPr>
          <a:xfrm rot="16200000">
            <a:off x="8122444" y="2921794"/>
            <a:ext cx="810101" cy="0"/>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6350" cap="sq">
            <a:solidFill>
              <a:schemeClr val="accent1"/>
            </a:solidFill>
            <a:bevel/>
          </a:ln>
          <a:effectLst>
            <a:outerShdw blurRad="177800" algn="ctr" rotWithShape="0">
              <a:srgbClr val="65B4D5">
                <a:alpha val="89000"/>
              </a:srgb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3" name="直接连接符 2"/>
          <p:cNvCxnSpPr/>
          <p:nvPr>
            <p:custDataLst>
              <p:tags r:id="rId5"/>
            </p:custDataLst>
          </p:nvPr>
        </p:nvCxnSpPr>
        <p:spPr>
          <a:xfrm flipH="1" flipV="1">
            <a:off x="8179118" y="2165033"/>
            <a:ext cx="348139" cy="348615"/>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6350" cap="sq">
            <a:solidFill>
              <a:schemeClr val="accent1"/>
            </a:solidFill>
            <a:bevel/>
          </a:ln>
          <a:effectLst>
            <a:outerShdw blurRad="177800" algn="ctr" rotWithShape="0">
              <a:srgbClr val="65B4D5">
                <a:alpha val="89000"/>
              </a:srgb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5" name="任意多边形: 形状 184"/>
          <p:cNvSpPr/>
          <p:nvPr>
            <p:custDataLst>
              <p:tags r:id="rId6"/>
            </p:custDataLst>
          </p:nvPr>
        </p:nvSpPr>
        <p:spPr>
          <a:xfrm flipH="1">
            <a:off x="5233988" y="2148840"/>
            <a:ext cx="729000" cy="27000"/>
          </a:xfrm>
          <a:custGeom>
            <a:avLst/>
            <a:gdLst>
              <a:gd name="connsiteX0" fmla="*/ 0 w 757056"/>
              <a:gd name="connsiteY0" fmla="*/ 0 h 126654"/>
              <a:gd name="connsiteX1" fmla="*/ 696817 w 757056"/>
              <a:gd name="connsiteY1" fmla="*/ 0 h 126654"/>
              <a:gd name="connsiteX2" fmla="*/ 757056 w 757056"/>
              <a:gd name="connsiteY2" fmla="*/ 126654 h 126654"/>
              <a:gd name="connsiteX3" fmla="*/ 0 w 757056"/>
              <a:gd name="connsiteY3" fmla="*/ 126654 h 126654"/>
            </a:gdLst>
            <a:ahLst/>
            <a:cxnLst>
              <a:cxn ang="0">
                <a:pos x="connsiteX0" y="connsiteY0"/>
              </a:cxn>
              <a:cxn ang="0">
                <a:pos x="connsiteX1" y="connsiteY1"/>
              </a:cxn>
              <a:cxn ang="0">
                <a:pos x="connsiteX2" y="connsiteY2"/>
              </a:cxn>
              <a:cxn ang="0">
                <a:pos x="connsiteX3" y="connsiteY3"/>
              </a:cxn>
            </a:cxnLst>
            <a:rect l="l" t="t" r="r" b="b"/>
            <a:pathLst>
              <a:path w="757056" h="126654">
                <a:moveTo>
                  <a:pt x="0" y="0"/>
                </a:moveTo>
                <a:lnTo>
                  <a:pt x="696817" y="0"/>
                </a:lnTo>
                <a:lnTo>
                  <a:pt x="757056" y="126654"/>
                </a:lnTo>
                <a:lnTo>
                  <a:pt x="0" y="1266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latin typeface="MiSans Normal" panose="00000500000000000000" charset="-122"/>
              <a:ea typeface="MiSans Normal" panose="00000500000000000000" charset="-122"/>
              <a:sym typeface="MiSans Normal" panose="00000500000000000000" charset="-122"/>
            </a:endParaRPr>
          </a:p>
        </p:txBody>
      </p:sp>
      <p:sp>
        <p:nvSpPr>
          <p:cNvPr id="60" name="任意多边形: 形状 184"/>
          <p:cNvSpPr/>
          <p:nvPr>
            <p:custDataLst>
              <p:tags r:id="rId7"/>
            </p:custDataLst>
          </p:nvPr>
        </p:nvSpPr>
        <p:spPr>
          <a:xfrm flipH="1" flipV="1">
            <a:off x="7720013" y="5448300"/>
            <a:ext cx="729000" cy="27000"/>
          </a:xfrm>
          <a:custGeom>
            <a:avLst/>
            <a:gdLst>
              <a:gd name="connsiteX0" fmla="*/ 0 w 757056"/>
              <a:gd name="connsiteY0" fmla="*/ 0 h 126654"/>
              <a:gd name="connsiteX1" fmla="*/ 696817 w 757056"/>
              <a:gd name="connsiteY1" fmla="*/ 0 h 126654"/>
              <a:gd name="connsiteX2" fmla="*/ 757056 w 757056"/>
              <a:gd name="connsiteY2" fmla="*/ 126654 h 126654"/>
              <a:gd name="connsiteX3" fmla="*/ 0 w 757056"/>
              <a:gd name="connsiteY3" fmla="*/ 126654 h 126654"/>
            </a:gdLst>
            <a:ahLst/>
            <a:cxnLst>
              <a:cxn ang="0">
                <a:pos x="connsiteX0" y="connsiteY0"/>
              </a:cxn>
              <a:cxn ang="0">
                <a:pos x="connsiteX1" y="connsiteY1"/>
              </a:cxn>
              <a:cxn ang="0">
                <a:pos x="connsiteX2" y="connsiteY2"/>
              </a:cxn>
              <a:cxn ang="0">
                <a:pos x="connsiteX3" y="connsiteY3"/>
              </a:cxn>
            </a:cxnLst>
            <a:rect l="l" t="t" r="r" b="b"/>
            <a:pathLst>
              <a:path w="757056" h="126654">
                <a:moveTo>
                  <a:pt x="0" y="0"/>
                </a:moveTo>
                <a:lnTo>
                  <a:pt x="696817" y="0"/>
                </a:lnTo>
                <a:lnTo>
                  <a:pt x="757056" y="126654"/>
                </a:lnTo>
                <a:lnTo>
                  <a:pt x="0" y="1266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latin typeface="MiSans Normal" panose="00000500000000000000" charset="-122"/>
              <a:ea typeface="MiSans Normal" panose="00000500000000000000" charset="-122"/>
              <a:sym typeface="MiSans Normal" panose="00000500000000000000" charset="-122"/>
            </a:endParaRPr>
          </a:p>
        </p:txBody>
      </p:sp>
      <p:sp>
        <p:nvSpPr>
          <p:cNvPr id="4" name="矩形 3"/>
          <p:cNvSpPr/>
          <p:nvPr>
            <p:custDataLst>
              <p:tags r:id="rId8"/>
            </p:custDataLst>
          </p:nvPr>
        </p:nvSpPr>
        <p:spPr>
          <a:xfrm>
            <a:off x="1413129" y="4526471"/>
            <a:ext cx="3045291" cy="939421"/>
          </a:xfrm>
          <a:prstGeom prst="rect">
            <a:avLst/>
          </a:prstGeom>
          <a:noFill/>
        </p:spPr>
        <p:txBody>
          <a:bodyPr wrap="square" lIns="0" tIns="0" rIns="0" bIns="0" rtlCol="0" anchor="ctr" anchorCtr="0">
            <a:noAutofit/>
          </a:bodyPr>
          <a:lstStyle/>
          <a:p>
            <a:pPr>
              <a:lnSpc>
                <a:spcPct val="150000"/>
              </a:lnSpc>
              <a:spcBef>
                <a:spcPct val="0"/>
              </a:spcBef>
              <a:spcAft>
                <a:spcPct val="0"/>
              </a:spcAft>
            </a:pPr>
            <a:r>
              <a:rPr lang="zh-CN" altLang="en-US" sz="1050">
                <a:solidFill>
                  <a:srgbClr val="FFFF00"/>
                </a:solidFill>
                <a:latin typeface="+mn-ea"/>
                <a:cs typeface="+mn-ea"/>
              </a:rPr>
              <a:t>特征剔除与降维</a:t>
            </a:r>
            <a:r>
              <a:rPr lang="zh-CN" altLang="en-US" sz="1050">
                <a:solidFill>
                  <a:schemeClr val="tx1">
                    <a:lumMod val="85000"/>
                    <a:lumOff val="15000"/>
                  </a:schemeClr>
                </a:solidFill>
                <a:latin typeface="+mn-ea"/>
                <a:cs typeface="+mn-ea"/>
              </a:rPr>
              <a:t>：</a:t>
            </a:r>
            <a:endParaRPr lang="zh-CN" altLang="en-US" sz="1050">
              <a:solidFill>
                <a:schemeClr val="tx1">
                  <a:lumMod val="85000"/>
                  <a:lumOff val="15000"/>
                </a:schemeClr>
              </a:solidFill>
              <a:latin typeface="+mn-ea"/>
              <a:cs typeface="+mn-ea"/>
            </a:endParaRPr>
          </a:p>
          <a:p>
            <a:pPr>
              <a:lnSpc>
                <a:spcPct val="150000"/>
              </a:lnSpc>
              <a:spcBef>
                <a:spcPct val="0"/>
              </a:spcBef>
              <a:spcAft>
                <a:spcPct val="0"/>
              </a:spcAft>
            </a:pPr>
            <a:r>
              <a:rPr lang="zh-CN" altLang="en-US" sz="1050">
                <a:solidFill>
                  <a:schemeClr val="tx1">
                    <a:lumMod val="85000"/>
                    <a:lumOff val="15000"/>
                  </a:schemeClr>
                </a:solidFill>
                <a:latin typeface="+mn-ea"/>
                <a:cs typeface="+mn-ea"/>
              </a:rPr>
              <a:t>根据特征重要性分析的结果，对低权重特征进行了剔除。剔除特征后，模型性能略有提升，验证了降维的有效性。</a:t>
            </a:r>
            <a:endParaRPr lang="zh-CN" altLang="en-US" sz="1050">
              <a:solidFill>
                <a:schemeClr val="tx1">
                  <a:lumMod val="85000"/>
                  <a:lumOff val="15000"/>
                </a:schemeClr>
              </a:solidFill>
              <a:latin typeface="+mn-ea"/>
              <a:cs typeface="+mn-ea"/>
            </a:endParaRPr>
          </a:p>
        </p:txBody>
      </p:sp>
      <p:sp>
        <p:nvSpPr>
          <p:cNvPr id="6" name="矩形 5"/>
          <p:cNvSpPr/>
          <p:nvPr>
            <p:custDataLst>
              <p:tags r:id="rId9"/>
            </p:custDataLst>
          </p:nvPr>
        </p:nvSpPr>
        <p:spPr>
          <a:xfrm>
            <a:off x="1413129" y="1988271"/>
            <a:ext cx="3045291" cy="940042"/>
          </a:xfrm>
          <a:prstGeom prst="rect">
            <a:avLst/>
          </a:prstGeom>
          <a:noFill/>
        </p:spPr>
        <p:txBody>
          <a:bodyPr wrap="square" lIns="0" tIns="0" rIns="0" bIns="0" rtlCol="0" anchor="ctr" anchorCtr="0">
            <a:noAutofit/>
          </a:bodyPr>
          <a:lstStyle/>
          <a:p>
            <a:pPr>
              <a:lnSpc>
                <a:spcPct val="150000"/>
              </a:lnSpc>
              <a:spcBef>
                <a:spcPct val="0"/>
              </a:spcBef>
              <a:spcAft>
                <a:spcPct val="0"/>
              </a:spcAft>
            </a:pPr>
            <a:r>
              <a:rPr lang="zh-CN" altLang="en-US" sz="1050">
                <a:solidFill>
                  <a:srgbClr val="FFFF00"/>
                </a:solidFill>
                <a:latin typeface="+mn-ea"/>
                <a:cs typeface="+mn-ea"/>
              </a:rPr>
              <a:t>全局分析</a:t>
            </a:r>
            <a:r>
              <a:rPr lang="zh-CN" altLang="en-US" sz="1050">
                <a:solidFill>
                  <a:schemeClr val="tx1">
                    <a:lumMod val="85000"/>
                    <a:lumOff val="15000"/>
                  </a:schemeClr>
                </a:solidFill>
                <a:latin typeface="+mn-ea"/>
                <a:cs typeface="+mn-ea"/>
              </a:rPr>
              <a:t>：基于</a:t>
            </a:r>
            <a:r>
              <a:rPr lang="en-US" altLang="zh-CN" sz="1050">
                <a:solidFill>
                  <a:schemeClr val="tx1">
                    <a:lumMod val="85000"/>
                    <a:lumOff val="15000"/>
                  </a:schemeClr>
                </a:solidFill>
                <a:latin typeface="+mn-ea"/>
                <a:cs typeface="+mn-ea"/>
              </a:rPr>
              <a:t> F-score </a:t>
            </a:r>
            <a:r>
              <a:rPr lang="zh-CN" altLang="en-US" sz="1050">
                <a:solidFill>
                  <a:schemeClr val="tx1">
                    <a:lumMod val="85000"/>
                    <a:lumOff val="15000"/>
                  </a:schemeClr>
                </a:solidFill>
                <a:latin typeface="+mn-ea"/>
                <a:cs typeface="+mn-ea"/>
              </a:rPr>
              <a:t>的特征重要性结果显示，</a:t>
            </a:r>
            <a:r>
              <a:rPr lang="en-US" altLang="zh-CN" sz="1050">
                <a:solidFill>
                  <a:schemeClr val="tx1">
                    <a:lumMod val="85000"/>
                    <a:lumOff val="15000"/>
                  </a:schemeClr>
                </a:solidFill>
                <a:latin typeface="+mn-ea"/>
                <a:cs typeface="+mn-ea"/>
              </a:rPr>
              <a:t>bus_factor </a:t>
            </a:r>
            <a:r>
              <a:rPr lang="zh-CN" altLang="en-US" sz="1050">
                <a:solidFill>
                  <a:schemeClr val="tx1">
                    <a:lumMod val="85000"/>
                    <a:lumOff val="15000"/>
                  </a:schemeClr>
                </a:solidFill>
                <a:latin typeface="+mn-ea"/>
                <a:cs typeface="+mn-ea"/>
              </a:rPr>
              <a:t>和</a:t>
            </a:r>
            <a:r>
              <a:rPr lang="en-US" altLang="zh-CN" sz="1050">
                <a:solidFill>
                  <a:schemeClr val="tx1">
                    <a:lumMod val="85000"/>
                    <a:lumOff val="15000"/>
                  </a:schemeClr>
                </a:solidFill>
                <a:latin typeface="+mn-ea"/>
                <a:cs typeface="+mn-ea"/>
              </a:rPr>
              <a:t> active_dates_and_times </a:t>
            </a:r>
            <a:r>
              <a:rPr lang="zh-CN" altLang="en-US" sz="1050">
                <a:solidFill>
                  <a:schemeClr val="tx1">
                    <a:lumMod val="85000"/>
                    <a:lumOff val="15000"/>
                  </a:schemeClr>
                </a:solidFill>
                <a:latin typeface="+mn-ea"/>
                <a:cs typeface="+mn-ea"/>
              </a:rPr>
              <a:t>是最重要的特征。</a:t>
            </a:r>
            <a:endParaRPr lang="zh-CN" altLang="en-US" sz="1050">
              <a:solidFill>
                <a:schemeClr val="tx1">
                  <a:lumMod val="85000"/>
                  <a:lumOff val="15000"/>
                </a:schemeClr>
              </a:solidFill>
              <a:latin typeface="+mn-ea"/>
              <a:cs typeface="+mn-ea"/>
            </a:endParaRPr>
          </a:p>
        </p:txBody>
      </p:sp>
      <p:sp>
        <p:nvSpPr>
          <p:cNvPr id="7" name="矩形 6"/>
          <p:cNvSpPr/>
          <p:nvPr>
            <p:custDataLst>
              <p:tags r:id="rId10"/>
            </p:custDataLst>
          </p:nvPr>
        </p:nvSpPr>
        <p:spPr>
          <a:xfrm>
            <a:off x="1413129" y="3257636"/>
            <a:ext cx="3045291" cy="939421"/>
          </a:xfrm>
          <a:prstGeom prst="rect">
            <a:avLst/>
          </a:prstGeom>
          <a:noFill/>
        </p:spPr>
        <p:txBody>
          <a:bodyPr wrap="square" lIns="0" tIns="0" rIns="0" bIns="0" rtlCol="0" anchor="ctr" anchorCtr="0">
            <a:noAutofit/>
          </a:bodyPr>
          <a:lstStyle/>
          <a:p>
            <a:pPr>
              <a:lnSpc>
                <a:spcPct val="150000"/>
              </a:lnSpc>
              <a:spcBef>
                <a:spcPct val="0"/>
              </a:spcBef>
              <a:spcAft>
                <a:spcPct val="0"/>
              </a:spcAft>
            </a:pPr>
            <a:r>
              <a:rPr lang="zh-CN" altLang="en-US" sz="1050">
                <a:solidFill>
                  <a:srgbClr val="FFFF00"/>
                </a:solidFill>
                <a:latin typeface="+mn-ea"/>
                <a:cs typeface="+mn-ea"/>
              </a:rPr>
              <a:t>局部分析</a:t>
            </a:r>
            <a:r>
              <a:rPr lang="zh-CN" altLang="en-US" sz="1050">
                <a:solidFill>
                  <a:schemeClr val="tx1">
                    <a:lumMod val="85000"/>
                    <a:lumOff val="15000"/>
                  </a:schemeClr>
                </a:solidFill>
                <a:latin typeface="+mn-ea"/>
                <a:cs typeface="+mn-ea"/>
              </a:rPr>
              <a:t>：</a:t>
            </a:r>
            <a:r>
              <a:rPr lang="en-US" altLang="zh-CN" sz="1050">
                <a:solidFill>
                  <a:schemeClr val="tx1">
                    <a:lumMod val="85000"/>
                    <a:lumOff val="15000"/>
                  </a:schemeClr>
                </a:solidFill>
                <a:latin typeface="+mn-ea"/>
                <a:cs typeface="+mn-ea"/>
              </a:rPr>
              <a:t>SHAP </a:t>
            </a:r>
            <a:r>
              <a:rPr lang="zh-CN" altLang="en-US" sz="1050">
                <a:solidFill>
                  <a:schemeClr val="tx1">
                    <a:lumMod val="85000"/>
                    <a:lumOff val="15000"/>
                  </a:schemeClr>
                </a:solidFill>
                <a:latin typeface="+mn-ea"/>
                <a:cs typeface="+mn-ea"/>
              </a:rPr>
              <a:t>分析揭示了特征与目标变量的非线性关系，例如，</a:t>
            </a:r>
            <a:r>
              <a:rPr lang="en-US" altLang="zh-CN" sz="1050">
                <a:solidFill>
                  <a:schemeClr val="tx1">
                    <a:lumMod val="85000"/>
                    <a:lumOff val="15000"/>
                  </a:schemeClr>
                </a:solidFill>
                <a:latin typeface="+mn-ea"/>
                <a:cs typeface="+mn-ea"/>
              </a:rPr>
              <a:t>bus_factor </a:t>
            </a:r>
            <a:r>
              <a:rPr lang="zh-CN" altLang="en-US" sz="1050">
                <a:solidFill>
                  <a:schemeClr val="tx1">
                    <a:lumMod val="85000"/>
                    <a:lumOff val="15000"/>
                  </a:schemeClr>
                </a:solidFill>
                <a:latin typeface="+mn-ea"/>
                <a:cs typeface="+mn-ea"/>
              </a:rPr>
              <a:t>的高值对</a:t>
            </a:r>
            <a:r>
              <a:rPr lang="en-US" altLang="zh-CN" sz="1050">
                <a:solidFill>
                  <a:schemeClr val="tx1">
                    <a:lumMod val="85000"/>
                    <a:lumOff val="15000"/>
                  </a:schemeClr>
                </a:solidFill>
                <a:latin typeface="+mn-ea"/>
                <a:cs typeface="+mn-ea"/>
              </a:rPr>
              <a:t> OpenRank </a:t>
            </a:r>
            <a:r>
              <a:rPr lang="zh-CN" altLang="en-US" sz="1050">
                <a:solidFill>
                  <a:schemeClr val="tx1">
                    <a:lumMod val="85000"/>
                    <a:lumOff val="15000"/>
                  </a:schemeClr>
                </a:solidFill>
                <a:latin typeface="+mn-ea"/>
                <a:cs typeface="+mn-ea"/>
              </a:rPr>
              <a:t>的提升作用显著，而</a:t>
            </a:r>
            <a:r>
              <a:rPr lang="en-US" altLang="zh-CN" sz="1050">
                <a:solidFill>
                  <a:schemeClr val="tx1">
                    <a:lumMod val="85000"/>
                    <a:lumOff val="15000"/>
                  </a:schemeClr>
                </a:solidFill>
                <a:latin typeface="+mn-ea"/>
                <a:cs typeface="+mn-ea"/>
              </a:rPr>
              <a:t> ianactive_contributors </a:t>
            </a:r>
            <a:r>
              <a:rPr lang="zh-CN" altLang="en-US" sz="1050">
                <a:solidFill>
                  <a:schemeClr val="tx1">
                    <a:lumMod val="85000"/>
                    <a:lumOff val="15000"/>
                  </a:schemeClr>
                </a:solidFill>
                <a:latin typeface="+mn-ea"/>
                <a:cs typeface="+mn-ea"/>
              </a:rPr>
              <a:t>的高值则对</a:t>
            </a:r>
            <a:r>
              <a:rPr lang="en-US" altLang="zh-CN" sz="1050">
                <a:solidFill>
                  <a:schemeClr val="tx1">
                    <a:lumMod val="85000"/>
                    <a:lumOff val="15000"/>
                  </a:schemeClr>
                </a:solidFill>
                <a:latin typeface="+mn-ea"/>
                <a:cs typeface="+mn-ea"/>
              </a:rPr>
              <a:t> OpenRank </a:t>
            </a:r>
            <a:r>
              <a:rPr lang="zh-CN" altLang="en-US" sz="1050">
                <a:solidFill>
                  <a:schemeClr val="tx1">
                    <a:lumMod val="85000"/>
                    <a:lumOff val="15000"/>
                  </a:schemeClr>
                </a:solidFill>
                <a:latin typeface="+mn-ea"/>
                <a:cs typeface="+mn-ea"/>
              </a:rPr>
              <a:t>产生负面影响。</a:t>
            </a:r>
            <a:endParaRPr lang="zh-CN" altLang="en-US" sz="1050">
              <a:solidFill>
                <a:schemeClr val="tx1">
                  <a:lumMod val="85000"/>
                  <a:lumOff val="15000"/>
                </a:schemeClr>
              </a:solidFill>
              <a:latin typeface="+mn-ea"/>
              <a:cs typeface="+mn-ea"/>
            </a:endParaRPr>
          </a:p>
        </p:txBody>
      </p:sp>
      <p:sp>
        <p:nvSpPr>
          <p:cNvPr id="11" name="六边形 10"/>
          <p:cNvSpPr/>
          <p:nvPr>
            <p:custDataLst>
              <p:tags r:id="rId11"/>
            </p:custDataLst>
          </p:nvPr>
        </p:nvSpPr>
        <p:spPr>
          <a:xfrm>
            <a:off x="654844" y="2242185"/>
            <a:ext cx="555784" cy="479584"/>
          </a:xfrm>
          <a:prstGeom prst="hexagon">
            <a:avLst>
              <a:gd name="adj" fmla="val 31644"/>
              <a:gd name="vf" fmla="val 115470"/>
            </a:avLst>
          </a:prstGeom>
          <a:gradFill>
            <a:gsLst>
              <a:gs pos="0">
                <a:schemeClr val="accent1">
                  <a:alpha val="0"/>
                </a:schemeClr>
              </a:gs>
              <a:gs pos="100000">
                <a:schemeClr val="accent1">
                  <a:alpha val="25000"/>
                </a:schemeClr>
              </a:gs>
            </a:gsLst>
            <a:lin ang="16200000" scaled="0"/>
          </a:gra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350">
              <a:latin typeface="MiSans Normal" panose="00000500000000000000" charset="-122"/>
              <a:ea typeface="MiSans Normal" panose="00000500000000000000" charset="-122"/>
              <a:sym typeface="MiSans Normal" panose="00000500000000000000" charset="-122"/>
            </a:endParaRPr>
          </a:p>
        </p:txBody>
      </p:sp>
      <p:sp>
        <p:nvSpPr>
          <p:cNvPr id="12" name="等腰三角形 11"/>
          <p:cNvSpPr/>
          <p:nvPr>
            <p:custDataLst>
              <p:tags r:id="rId12"/>
            </p:custDataLst>
          </p:nvPr>
        </p:nvSpPr>
        <p:spPr>
          <a:xfrm rot="10800000" flipV="1">
            <a:off x="907256" y="2678430"/>
            <a:ext cx="50006" cy="4333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iSans Normal" panose="00000500000000000000" charset="-122"/>
              <a:ea typeface="MiSans Normal" panose="00000500000000000000" charset="-122"/>
              <a:sym typeface="MiSans Normal" panose="00000500000000000000" charset="-122"/>
            </a:endParaRPr>
          </a:p>
        </p:txBody>
      </p:sp>
      <p:sp>
        <p:nvSpPr>
          <p:cNvPr id="13" name="流程图: 手动操作 12"/>
          <p:cNvSpPr/>
          <p:nvPr>
            <p:custDataLst>
              <p:tags r:id="rId13"/>
            </p:custDataLst>
          </p:nvPr>
        </p:nvSpPr>
        <p:spPr>
          <a:xfrm>
            <a:off x="837248" y="2242185"/>
            <a:ext cx="190500" cy="40005"/>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iSans Normal" panose="00000500000000000000" charset="-122"/>
              <a:ea typeface="MiSans Normal" panose="00000500000000000000" charset="-122"/>
              <a:sym typeface="MiSans Normal" panose="00000500000000000000" charset="-122"/>
            </a:endParaRPr>
          </a:p>
        </p:txBody>
      </p:sp>
      <p:sp>
        <p:nvSpPr>
          <p:cNvPr id="21" name="任意多边形: 形状 109"/>
          <p:cNvSpPr/>
          <p:nvPr>
            <p:custDataLst>
              <p:tags r:id="rId14"/>
            </p:custDataLst>
          </p:nvPr>
        </p:nvSpPr>
        <p:spPr>
          <a:xfrm rot="10800000" flipV="1">
            <a:off x="722948" y="2193608"/>
            <a:ext cx="162878" cy="98108"/>
          </a:xfrm>
          <a:custGeom>
            <a:avLst/>
            <a:gdLst>
              <a:gd name="connsiteX0" fmla="*/ -131 w 59230"/>
              <a:gd name="connsiteY0" fmla="*/ -324 h 8343"/>
              <a:gd name="connsiteX1" fmla="*/ 59099 w 59230"/>
              <a:gd name="connsiteY1" fmla="*/ -324 h 8343"/>
              <a:gd name="connsiteX2" fmla="*/ 59099 w 59230"/>
              <a:gd name="connsiteY2" fmla="*/ 8019 h 8343"/>
              <a:gd name="connsiteX3" fmla="*/ -131 w 59230"/>
              <a:gd name="connsiteY3" fmla="*/ 8019 h 8343"/>
            </a:gdLst>
            <a:ahLst/>
            <a:cxnLst>
              <a:cxn ang="0">
                <a:pos x="connsiteX0" y="connsiteY0"/>
              </a:cxn>
              <a:cxn ang="0">
                <a:pos x="connsiteX1" y="connsiteY1"/>
              </a:cxn>
              <a:cxn ang="0">
                <a:pos x="connsiteX2" y="connsiteY2"/>
              </a:cxn>
              <a:cxn ang="0">
                <a:pos x="connsiteX3" y="connsiteY3"/>
              </a:cxn>
            </a:cxnLst>
            <a:rect l="l" t="t" r="r" b="b"/>
            <a:pathLst>
              <a:path w="342" h="206">
                <a:moveTo>
                  <a:pt x="0" y="0"/>
                </a:moveTo>
                <a:lnTo>
                  <a:pt x="227" y="0"/>
                </a:lnTo>
                <a:lnTo>
                  <a:pt x="227" y="2"/>
                </a:lnTo>
                <a:lnTo>
                  <a:pt x="229" y="1"/>
                </a:lnTo>
                <a:lnTo>
                  <a:pt x="342" y="197"/>
                </a:lnTo>
                <a:lnTo>
                  <a:pt x="328" y="206"/>
                </a:lnTo>
                <a:lnTo>
                  <a:pt x="219" y="17"/>
                </a:lnTo>
                <a:lnTo>
                  <a:pt x="0" y="17"/>
                </a:lnTo>
                <a:lnTo>
                  <a:pt x="0" y="0"/>
                </a:lnTo>
                <a:close/>
              </a:path>
            </a:pathLst>
          </a:custGeom>
          <a:solidFill>
            <a:schemeClr val="accent1">
              <a:alpha val="60000"/>
            </a:schemeClr>
          </a:solidFill>
          <a:ln w="1621"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p>
        </p:txBody>
      </p:sp>
      <p:sp>
        <p:nvSpPr>
          <p:cNvPr id="23" name="任意多边形: 形状 109"/>
          <p:cNvSpPr/>
          <p:nvPr>
            <p:custDataLst>
              <p:tags r:id="rId15"/>
            </p:custDataLst>
          </p:nvPr>
        </p:nvSpPr>
        <p:spPr>
          <a:xfrm rot="10800000" flipH="1">
            <a:off x="980123" y="2672715"/>
            <a:ext cx="162878" cy="98108"/>
          </a:xfrm>
          <a:custGeom>
            <a:avLst/>
            <a:gdLst>
              <a:gd name="connsiteX0" fmla="*/ -131 w 59230"/>
              <a:gd name="connsiteY0" fmla="*/ -324 h 8343"/>
              <a:gd name="connsiteX1" fmla="*/ 59099 w 59230"/>
              <a:gd name="connsiteY1" fmla="*/ -324 h 8343"/>
              <a:gd name="connsiteX2" fmla="*/ 59099 w 59230"/>
              <a:gd name="connsiteY2" fmla="*/ 8019 h 8343"/>
              <a:gd name="connsiteX3" fmla="*/ -131 w 59230"/>
              <a:gd name="connsiteY3" fmla="*/ 8019 h 8343"/>
            </a:gdLst>
            <a:ahLst/>
            <a:cxnLst>
              <a:cxn ang="0">
                <a:pos x="connsiteX0" y="connsiteY0"/>
              </a:cxn>
              <a:cxn ang="0">
                <a:pos x="connsiteX1" y="connsiteY1"/>
              </a:cxn>
              <a:cxn ang="0">
                <a:pos x="connsiteX2" y="connsiteY2"/>
              </a:cxn>
              <a:cxn ang="0">
                <a:pos x="connsiteX3" y="connsiteY3"/>
              </a:cxn>
            </a:cxnLst>
            <a:rect l="l" t="t" r="r" b="b"/>
            <a:pathLst>
              <a:path w="342" h="206">
                <a:moveTo>
                  <a:pt x="0" y="0"/>
                </a:moveTo>
                <a:lnTo>
                  <a:pt x="227" y="0"/>
                </a:lnTo>
                <a:lnTo>
                  <a:pt x="227" y="2"/>
                </a:lnTo>
                <a:lnTo>
                  <a:pt x="229" y="1"/>
                </a:lnTo>
                <a:lnTo>
                  <a:pt x="342" y="197"/>
                </a:lnTo>
                <a:lnTo>
                  <a:pt x="328" y="206"/>
                </a:lnTo>
                <a:lnTo>
                  <a:pt x="219" y="17"/>
                </a:lnTo>
                <a:lnTo>
                  <a:pt x="0" y="17"/>
                </a:lnTo>
                <a:lnTo>
                  <a:pt x="0" y="0"/>
                </a:lnTo>
                <a:close/>
              </a:path>
            </a:pathLst>
          </a:custGeom>
          <a:solidFill>
            <a:schemeClr val="accent1">
              <a:alpha val="60000"/>
            </a:schemeClr>
          </a:solidFill>
          <a:ln w="1621"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p>
        </p:txBody>
      </p:sp>
      <p:sp>
        <p:nvSpPr>
          <p:cNvPr id="26" name="图形 319" descr="343538343130363b343538383333313bcfd4cabec6f7"/>
          <p:cNvSpPr/>
          <p:nvPr>
            <p:custDataLst>
              <p:tags r:id="rId16"/>
            </p:custDataLst>
          </p:nvPr>
        </p:nvSpPr>
        <p:spPr>
          <a:xfrm>
            <a:off x="824865" y="2388394"/>
            <a:ext cx="216218" cy="187166"/>
          </a:xfrm>
          <a:custGeom>
            <a:avLst/>
            <a:gdLst>
              <a:gd name="connsiteX0" fmla="*/ 279796 w 288289"/>
              <a:gd name="connsiteY0" fmla="*/ 113 h 249564"/>
              <a:gd name="connsiteX1" fmla="*/ 8717 w 288289"/>
              <a:gd name="connsiteY1" fmla="*/ 113 h 249564"/>
              <a:gd name="connsiteX2" fmla="*/ 111 w 288289"/>
              <a:gd name="connsiteY2" fmla="*/ 8719 h 249564"/>
              <a:gd name="connsiteX3" fmla="*/ 111 w 288289"/>
              <a:gd name="connsiteY3" fmla="*/ 184189 h 249564"/>
              <a:gd name="connsiteX4" fmla="*/ 8717 w 288289"/>
              <a:gd name="connsiteY4" fmla="*/ 192794 h 249564"/>
              <a:gd name="connsiteX5" fmla="*/ 17323 w 288289"/>
              <a:gd name="connsiteY5" fmla="*/ 184189 h 249564"/>
              <a:gd name="connsiteX6" fmla="*/ 17323 w 288289"/>
              <a:gd name="connsiteY6" fmla="*/ 152606 h 249564"/>
              <a:gd name="connsiteX7" fmla="*/ 271190 w 288289"/>
              <a:gd name="connsiteY7" fmla="*/ 152606 h 249564"/>
              <a:gd name="connsiteX8" fmla="*/ 271190 w 288289"/>
              <a:gd name="connsiteY8" fmla="*/ 175583 h 249564"/>
              <a:gd name="connsiteX9" fmla="*/ 39783 w 288289"/>
              <a:gd name="connsiteY9" fmla="*/ 175583 h 249564"/>
              <a:gd name="connsiteX10" fmla="*/ 31178 w 288289"/>
              <a:gd name="connsiteY10" fmla="*/ 184189 h 249564"/>
              <a:gd name="connsiteX11" fmla="*/ 39783 w 288289"/>
              <a:gd name="connsiteY11" fmla="*/ 192794 h 249564"/>
              <a:gd name="connsiteX12" fmla="*/ 116288 w 288289"/>
              <a:gd name="connsiteY12" fmla="*/ 192794 h 249564"/>
              <a:gd name="connsiteX13" fmla="*/ 116288 w 288289"/>
              <a:gd name="connsiteY13" fmla="*/ 232467 h 249564"/>
              <a:gd name="connsiteX14" fmla="*/ 86168 w 288289"/>
              <a:gd name="connsiteY14" fmla="*/ 232467 h 249564"/>
              <a:gd name="connsiteX15" fmla="*/ 77562 w 288289"/>
              <a:gd name="connsiteY15" fmla="*/ 241072 h 249564"/>
              <a:gd name="connsiteX16" fmla="*/ 86168 w 288289"/>
              <a:gd name="connsiteY16" fmla="*/ 249678 h 249564"/>
              <a:gd name="connsiteX17" fmla="*/ 202345 w 288289"/>
              <a:gd name="connsiteY17" fmla="*/ 249678 h 249564"/>
              <a:gd name="connsiteX18" fmla="*/ 210950 w 288289"/>
              <a:gd name="connsiteY18" fmla="*/ 241072 h 249564"/>
              <a:gd name="connsiteX19" fmla="*/ 202345 w 288289"/>
              <a:gd name="connsiteY19" fmla="*/ 232467 h 249564"/>
              <a:gd name="connsiteX20" fmla="*/ 172225 w 288289"/>
              <a:gd name="connsiteY20" fmla="*/ 232467 h 249564"/>
              <a:gd name="connsiteX21" fmla="*/ 172225 w 288289"/>
              <a:gd name="connsiteY21" fmla="*/ 212674 h 249564"/>
              <a:gd name="connsiteX22" fmla="*/ 163619 w 288289"/>
              <a:gd name="connsiteY22" fmla="*/ 204068 h 249564"/>
              <a:gd name="connsiteX23" fmla="*/ 155013 w 288289"/>
              <a:gd name="connsiteY23" fmla="*/ 212674 h 249564"/>
              <a:gd name="connsiteX24" fmla="*/ 155013 w 288289"/>
              <a:gd name="connsiteY24" fmla="*/ 232467 h 249564"/>
              <a:gd name="connsiteX25" fmla="*/ 133499 w 288289"/>
              <a:gd name="connsiteY25" fmla="*/ 232467 h 249564"/>
              <a:gd name="connsiteX26" fmla="*/ 133499 w 288289"/>
              <a:gd name="connsiteY26" fmla="*/ 192794 h 249564"/>
              <a:gd name="connsiteX27" fmla="*/ 279796 w 288289"/>
              <a:gd name="connsiteY27" fmla="*/ 192794 h 249564"/>
              <a:gd name="connsiteX28" fmla="*/ 288401 w 288289"/>
              <a:gd name="connsiteY28" fmla="*/ 184189 h 249564"/>
              <a:gd name="connsiteX29" fmla="*/ 288401 w 288289"/>
              <a:gd name="connsiteY29" fmla="*/ 8719 h 249564"/>
              <a:gd name="connsiteX30" fmla="*/ 279796 w 288289"/>
              <a:gd name="connsiteY30" fmla="*/ 113 h 249564"/>
              <a:gd name="connsiteX31" fmla="*/ 17323 w 288289"/>
              <a:gd name="connsiteY31" fmla="*/ 135395 h 249564"/>
              <a:gd name="connsiteX32" fmla="*/ 17323 w 288289"/>
              <a:gd name="connsiteY32" fmla="*/ 17325 h 249564"/>
              <a:gd name="connsiteX33" fmla="*/ 271190 w 288289"/>
              <a:gd name="connsiteY33" fmla="*/ 17325 h 249564"/>
              <a:gd name="connsiteX34" fmla="*/ 271190 w 288289"/>
              <a:gd name="connsiteY34" fmla="*/ 135395 h 249564"/>
              <a:gd name="connsiteX35" fmla="*/ 17323 w 288289"/>
              <a:gd name="connsiteY35" fmla="*/ 135395 h 249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88289" h="249564">
                <a:moveTo>
                  <a:pt x="279796" y="113"/>
                </a:moveTo>
                <a:lnTo>
                  <a:pt x="8717" y="113"/>
                </a:lnTo>
                <a:cubicBezTo>
                  <a:pt x="3964" y="113"/>
                  <a:pt x="111" y="3966"/>
                  <a:pt x="111" y="8719"/>
                </a:cubicBezTo>
                <a:lnTo>
                  <a:pt x="111" y="184189"/>
                </a:lnTo>
                <a:cubicBezTo>
                  <a:pt x="111" y="188942"/>
                  <a:pt x="3964" y="192794"/>
                  <a:pt x="8717" y="192794"/>
                </a:cubicBezTo>
                <a:cubicBezTo>
                  <a:pt x="13470" y="192794"/>
                  <a:pt x="17323" y="188942"/>
                  <a:pt x="17323" y="184189"/>
                </a:cubicBezTo>
                <a:lnTo>
                  <a:pt x="17323" y="152606"/>
                </a:lnTo>
                <a:lnTo>
                  <a:pt x="271190" y="152606"/>
                </a:lnTo>
                <a:lnTo>
                  <a:pt x="271190" y="175583"/>
                </a:lnTo>
                <a:lnTo>
                  <a:pt x="39783" y="175583"/>
                </a:lnTo>
                <a:cubicBezTo>
                  <a:pt x="35031" y="175583"/>
                  <a:pt x="31178" y="179436"/>
                  <a:pt x="31178" y="184189"/>
                </a:cubicBezTo>
                <a:cubicBezTo>
                  <a:pt x="31178" y="188942"/>
                  <a:pt x="35031" y="192794"/>
                  <a:pt x="39783" y="192794"/>
                </a:cubicBezTo>
                <a:lnTo>
                  <a:pt x="116288" y="192794"/>
                </a:lnTo>
                <a:lnTo>
                  <a:pt x="116288" y="232467"/>
                </a:lnTo>
                <a:lnTo>
                  <a:pt x="86168" y="232467"/>
                </a:lnTo>
                <a:cubicBezTo>
                  <a:pt x="81415" y="232467"/>
                  <a:pt x="77562" y="236319"/>
                  <a:pt x="77562" y="241072"/>
                </a:cubicBezTo>
                <a:cubicBezTo>
                  <a:pt x="77562" y="245825"/>
                  <a:pt x="81415" y="249678"/>
                  <a:pt x="86168" y="249678"/>
                </a:cubicBezTo>
                <a:lnTo>
                  <a:pt x="202345" y="249678"/>
                </a:lnTo>
                <a:cubicBezTo>
                  <a:pt x="207097" y="249678"/>
                  <a:pt x="210950" y="245825"/>
                  <a:pt x="210950" y="241072"/>
                </a:cubicBezTo>
                <a:cubicBezTo>
                  <a:pt x="210950" y="236319"/>
                  <a:pt x="207097" y="232467"/>
                  <a:pt x="202345" y="232467"/>
                </a:cubicBezTo>
                <a:lnTo>
                  <a:pt x="172225" y="232467"/>
                </a:lnTo>
                <a:lnTo>
                  <a:pt x="172225" y="212674"/>
                </a:lnTo>
                <a:cubicBezTo>
                  <a:pt x="172225" y="207921"/>
                  <a:pt x="168372" y="204068"/>
                  <a:pt x="163619" y="204068"/>
                </a:cubicBezTo>
                <a:cubicBezTo>
                  <a:pt x="158866" y="204068"/>
                  <a:pt x="155013" y="207921"/>
                  <a:pt x="155013" y="212674"/>
                </a:cubicBezTo>
                <a:lnTo>
                  <a:pt x="155013" y="232467"/>
                </a:lnTo>
                <a:lnTo>
                  <a:pt x="133499" y="232467"/>
                </a:lnTo>
                <a:lnTo>
                  <a:pt x="133499" y="192794"/>
                </a:lnTo>
                <a:lnTo>
                  <a:pt x="279796" y="192794"/>
                </a:lnTo>
                <a:cubicBezTo>
                  <a:pt x="284548" y="192794"/>
                  <a:pt x="288401" y="188942"/>
                  <a:pt x="288401" y="184189"/>
                </a:cubicBezTo>
                <a:lnTo>
                  <a:pt x="288401" y="8719"/>
                </a:lnTo>
                <a:cubicBezTo>
                  <a:pt x="288401" y="3966"/>
                  <a:pt x="284548" y="113"/>
                  <a:pt x="279796" y="113"/>
                </a:cubicBezTo>
                <a:moveTo>
                  <a:pt x="17323" y="135395"/>
                </a:moveTo>
                <a:lnTo>
                  <a:pt x="17323" y="17325"/>
                </a:lnTo>
                <a:lnTo>
                  <a:pt x="271190" y="17325"/>
                </a:lnTo>
                <a:lnTo>
                  <a:pt x="271190" y="135395"/>
                </a:lnTo>
                <a:lnTo>
                  <a:pt x="17323" y="135395"/>
                </a:lnTo>
              </a:path>
            </a:pathLst>
          </a:custGeom>
          <a:solidFill>
            <a:schemeClr val="accent1"/>
          </a:solidFill>
          <a:ln w="8528"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solidFill>
                <a:schemeClr val="accent1"/>
              </a:solidFill>
            </a:endParaRPr>
          </a:p>
        </p:txBody>
      </p:sp>
      <p:sp>
        <p:nvSpPr>
          <p:cNvPr id="27" name="六边形 26"/>
          <p:cNvSpPr/>
          <p:nvPr>
            <p:custDataLst>
              <p:tags r:id="rId17"/>
            </p:custDataLst>
          </p:nvPr>
        </p:nvSpPr>
        <p:spPr>
          <a:xfrm>
            <a:off x="654844" y="3511868"/>
            <a:ext cx="555784" cy="479584"/>
          </a:xfrm>
          <a:prstGeom prst="hexagon">
            <a:avLst>
              <a:gd name="adj" fmla="val 31644"/>
              <a:gd name="vf" fmla="val 115470"/>
            </a:avLst>
          </a:prstGeom>
          <a:gradFill>
            <a:gsLst>
              <a:gs pos="0">
                <a:schemeClr val="accent1">
                  <a:alpha val="0"/>
                </a:schemeClr>
              </a:gs>
              <a:gs pos="100000">
                <a:schemeClr val="accent1">
                  <a:alpha val="25000"/>
                </a:schemeClr>
              </a:gs>
            </a:gsLst>
            <a:lin ang="16200000" scaled="0"/>
          </a:gra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350">
              <a:latin typeface="MiSans Normal" panose="00000500000000000000" charset="-122"/>
              <a:ea typeface="MiSans Normal" panose="00000500000000000000" charset="-122"/>
              <a:sym typeface="MiSans Normal" panose="00000500000000000000" charset="-122"/>
            </a:endParaRPr>
          </a:p>
        </p:txBody>
      </p:sp>
      <p:sp>
        <p:nvSpPr>
          <p:cNvPr id="28" name="等腰三角形 27"/>
          <p:cNvSpPr/>
          <p:nvPr>
            <p:custDataLst>
              <p:tags r:id="rId18"/>
            </p:custDataLst>
          </p:nvPr>
        </p:nvSpPr>
        <p:spPr>
          <a:xfrm rot="10800000" flipV="1">
            <a:off x="907256" y="3948113"/>
            <a:ext cx="50006" cy="4333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iSans Normal" panose="00000500000000000000" charset="-122"/>
              <a:ea typeface="MiSans Normal" panose="00000500000000000000" charset="-122"/>
              <a:sym typeface="MiSans Normal" panose="00000500000000000000" charset="-122"/>
            </a:endParaRPr>
          </a:p>
        </p:txBody>
      </p:sp>
      <p:sp>
        <p:nvSpPr>
          <p:cNvPr id="29" name="流程图: 手动操作 28"/>
          <p:cNvSpPr/>
          <p:nvPr>
            <p:custDataLst>
              <p:tags r:id="rId19"/>
            </p:custDataLst>
          </p:nvPr>
        </p:nvSpPr>
        <p:spPr>
          <a:xfrm>
            <a:off x="837248" y="3511868"/>
            <a:ext cx="190500" cy="40005"/>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iSans Normal" panose="00000500000000000000" charset="-122"/>
              <a:ea typeface="MiSans Normal" panose="00000500000000000000" charset="-122"/>
              <a:sym typeface="MiSans Normal" panose="00000500000000000000" charset="-122"/>
            </a:endParaRPr>
          </a:p>
        </p:txBody>
      </p:sp>
      <p:sp>
        <p:nvSpPr>
          <p:cNvPr id="33" name="任意多边形: 形状 109"/>
          <p:cNvSpPr/>
          <p:nvPr>
            <p:custDataLst>
              <p:tags r:id="rId20"/>
            </p:custDataLst>
          </p:nvPr>
        </p:nvSpPr>
        <p:spPr>
          <a:xfrm rot="10800000" flipV="1">
            <a:off x="722948" y="3463290"/>
            <a:ext cx="162878" cy="98108"/>
          </a:xfrm>
          <a:custGeom>
            <a:avLst/>
            <a:gdLst>
              <a:gd name="connsiteX0" fmla="*/ -131 w 59230"/>
              <a:gd name="connsiteY0" fmla="*/ -324 h 8343"/>
              <a:gd name="connsiteX1" fmla="*/ 59099 w 59230"/>
              <a:gd name="connsiteY1" fmla="*/ -324 h 8343"/>
              <a:gd name="connsiteX2" fmla="*/ 59099 w 59230"/>
              <a:gd name="connsiteY2" fmla="*/ 8019 h 8343"/>
              <a:gd name="connsiteX3" fmla="*/ -131 w 59230"/>
              <a:gd name="connsiteY3" fmla="*/ 8019 h 8343"/>
            </a:gdLst>
            <a:ahLst/>
            <a:cxnLst>
              <a:cxn ang="0">
                <a:pos x="connsiteX0" y="connsiteY0"/>
              </a:cxn>
              <a:cxn ang="0">
                <a:pos x="connsiteX1" y="connsiteY1"/>
              </a:cxn>
              <a:cxn ang="0">
                <a:pos x="connsiteX2" y="connsiteY2"/>
              </a:cxn>
              <a:cxn ang="0">
                <a:pos x="connsiteX3" y="connsiteY3"/>
              </a:cxn>
            </a:cxnLst>
            <a:rect l="l" t="t" r="r" b="b"/>
            <a:pathLst>
              <a:path w="342" h="206">
                <a:moveTo>
                  <a:pt x="0" y="0"/>
                </a:moveTo>
                <a:lnTo>
                  <a:pt x="227" y="0"/>
                </a:lnTo>
                <a:lnTo>
                  <a:pt x="227" y="2"/>
                </a:lnTo>
                <a:lnTo>
                  <a:pt x="229" y="1"/>
                </a:lnTo>
                <a:lnTo>
                  <a:pt x="342" y="197"/>
                </a:lnTo>
                <a:lnTo>
                  <a:pt x="328" y="206"/>
                </a:lnTo>
                <a:lnTo>
                  <a:pt x="219" y="17"/>
                </a:lnTo>
                <a:lnTo>
                  <a:pt x="0" y="17"/>
                </a:lnTo>
                <a:lnTo>
                  <a:pt x="0" y="0"/>
                </a:lnTo>
                <a:close/>
              </a:path>
            </a:pathLst>
          </a:custGeom>
          <a:solidFill>
            <a:schemeClr val="accent1">
              <a:alpha val="60000"/>
            </a:schemeClr>
          </a:solidFill>
          <a:ln w="1621"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p>
        </p:txBody>
      </p:sp>
      <p:sp>
        <p:nvSpPr>
          <p:cNvPr id="34" name="任意多边形: 形状 109"/>
          <p:cNvSpPr/>
          <p:nvPr>
            <p:custDataLst>
              <p:tags r:id="rId21"/>
            </p:custDataLst>
          </p:nvPr>
        </p:nvSpPr>
        <p:spPr>
          <a:xfrm rot="10800000" flipH="1">
            <a:off x="980123" y="3942398"/>
            <a:ext cx="162878" cy="98108"/>
          </a:xfrm>
          <a:custGeom>
            <a:avLst/>
            <a:gdLst>
              <a:gd name="connsiteX0" fmla="*/ -131 w 59230"/>
              <a:gd name="connsiteY0" fmla="*/ -324 h 8343"/>
              <a:gd name="connsiteX1" fmla="*/ 59099 w 59230"/>
              <a:gd name="connsiteY1" fmla="*/ -324 h 8343"/>
              <a:gd name="connsiteX2" fmla="*/ 59099 w 59230"/>
              <a:gd name="connsiteY2" fmla="*/ 8019 h 8343"/>
              <a:gd name="connsiteX3" fmla="*/ -131 w 59230"/>
              <a:gd name="connsiteY3" fmla="*/ 8019 h 8343"/>
            </a:gdLst>
            <a:ahLst/>
            <a:cxnLst>
              <a:cxn ang="0">
                <a:pos x="connsiteX0" y="connsiteY0"/>
              </a:cxn>
              <a:cxn ang="0">
                <a:pos x="connsiteX1" y="connsiteY1"/>
              </a:cxn>
              <a:cxn ang="0">
                <a:pos x="connsiteX2" y="connsiteY2"/>
              </a:cxn>
              <a:cxn ang="0">
                <a:pos x="connsiteX3" y="connsiteY3"/>
              </a:cxn>
            </a:cxnLst>
            <a:rect l="l" t="t" r="r" b="b"/>
            <a:pathLst>
              <a:path w="342" h="206">
                <a:moveTo>
                  <a:pt x="0" y="0"/>
                </a:moveTo>
                <a:lnTo>
                  <a:pt x="227" y="0"/>
                </a:lnTo>
                <a:lnTo>
                  <a:pt x="227" y="2"/>
                </a:lnTo>
                <a:lnTo>
                  <a:pt x="229" y="1"/>
                </a:lnTo>
                <a:lnTo>
                  <a:pt x="342" y="197"/>
                </a:lnTo>
                <a:lnTo>
                  <a:pt x="328" y="206"/>
                </a:lnTo>
                <a:lnTo>
                  <a:pt x="219" y="17"/>
                </a:lnTo>
                <a:lnTo>
                  <a:pt x="0" y="17"/>
                </a:lnTo>
                <a:lnTo>
                  <a:pt x="0" y="0"/>
                </a:lnTo>
                <a:close/>
              </a:path>
            </a:pathLst>
          </a:custGeom>
          <a:solidFill>
            <a:schemeClr val="accent1">
              <a:alpha val="60000"/>
            </a:schemeClr>
          </a:solidFill>
          <a:ln w="1621"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p>
        </p:txBody>
      </p:sp>
      <p:sp>
        <p:nvSpPr>
          <p:cNvPr id="35" name="任意多边形: 形状 329"/>
          <p:cNvSpPr/>
          <p:nvPr>
            <p:custDataLst>
              <p:tags r:id="rId22"/>
            </p:custDataLst>
          </p:nvPr>
        </p:nvSpPr>
        <p:spPr>
          <a:xfrm>
            <a:off x="824865" y="3643313"/>
            <a:ext cx="215741" cy="216218"/>
          </a:xfrm>
          <a:custGeom>
            <a:avLst/>
            <a:gdLst>
              <a:gd name="connsiteX0" fmla="*/ 17470 w 287700"/>
              <a:gd name="connsiteY0" fmla="*/ 189598 h 288402"/>
              <a:gd name="connsiteX1" fmla="*/ 29636 w 287700"/>
              <a:gd name="connsiteY1" fmla="*/ 189985 h 288402"/>
              <a:gd name="connsiteX2" fmla="*/ 29249 w 287700"/>
              <a:gd name="connsiteY2" fmla="*/ 202151 h 288402"/>
              <a:gd name="connsiteX3" fmla="*/ 17897 w 287700"/>
              <a:gd name="connsiteY3" fmla="*/ 241528 h 288402"/>
              <a:gd name="connsiteX4" fmla="*/ 46875 w 287700"/>
              <a:gd name="connsiteY4" fmla="*/ 270506 h 288402"/>
              <a:gd name="connsiteX5" fmla="*/ 86252 w 287700"/>
              <a:gd name="connsiteY5" fmla="*/ 259154 h 288402"/>
              <a:gd name="connsiteX6" fmla="*/ 137839 w 287700"/>
              <a:gd name="connsiteY6" fmla="*/ 207567 h 288402"/>
              <a:gd name="connsiteX7" fmla="*/ 150005 w 287700"/>
              <a:gd name="connsiteY7" fmla="*/ 207180 h 288402"/>
              <a:gd name="connsiteX8" fmla="*/ 150392 w 287700"/>
              <a:gd name="connsiteY8" fmla="*/ 219346 h 288402"/>
              <a:gd name="connsiteX9" fmla="*/ 98805 w 287700"/>
              <a:gd name="connsiteY9" fmla="*/ 270933 h 288402"/>
              <a:gd name="connsiteX10" fmla="*/ 42915 w 287700"/>
              <a:gd name="connsiteY10" fmla="*/ 286516 h 288402"/>
              <a:gd name="connsiteX11" fmla="*/ 1887 w 287700"/>
              <a:gd name="connsiteY11" fmla="*/ 245489 h 288402"/>
              <a:gd name="connsiteX12" fmla="*/ 17470 w 287700"/>
              <a:gd name="connsiteY12" fmla="*/ 189598 h 288402"/>
              <a:gd name="connsiteX13" fmla="*/ 42821 w 287700"/>
              <a:gd name="connsiteY13" fmla="*/ 184603 h 288402"/>
              <a:gd name="connsiteX14" fmla="*/ 42854 w 287700"/>
              <a:gd name="connsiteY14" fmla="*/ 184625 h 288402"/>
              <a:gd name="connsiteX15" fmla="*/ 42768 w 287700"/>
              <a:gd name="connsiteY15" fmla="*/ 184625 h 288402"/>
              <a:gd name="connsiteX16" fmla="*/ 126983 w 287700"/>
              <a:gd name="connsiteY16" fmla="*/ 103171 h 288402"/>
              <a:gd name="connsiteX17" fmla="*/ 167694 w 287700"/>
              <a:gd name="connsiteY17" fmla="*/ 120056 h 288402"/>
              <a:gd name="connsiteX18" fmla="*/ 167823 w 287700"/>
              <a:gd name="connsiteY18" fmla="*/ 132394 h 288402"/>
              <a:gd name="connsiteX19" fmla="*/ 155485 w 287700"/>
              <a:gd name="connsiteY19" fmla="*/ 132523 h 288402"/>
              <a:gd name="connsiteX20" fmla="*/ 98482 w 287700"/>
              <a:gd name="connsiteY20" fmla="*/ 132523 h 288402"/>
              <a:gd name="connsiteX21" fmla="*/ 48873 w 287700"/>
              <a:gd name="connsiteY21" fmla="*/ 182132 h 288402"/>
              <a:gd name="connsiteX22" fmla="*/ 42821 w 287700"/>
              <a:gd name="connsiteY22" fmla="*/ 184603 h 288402"/>
              <a:gd name="connsiteX23" fmla="*/ 34864 w 287700"/>
              <a:gd name="connsiteY23" fmla="*/ 179325 h 288402"/>
              <a:gd name="connsiteX24" fmla="*/ 36750 w 287700"/>
              <a:gd name="connsiteY24" fmla="*/ 169923 h 288402"/>
              <a:gd name="connsiteX25" fmla="*/ 86273 w 287700"/>
              <a:gd name="connsiteY25" fmla="*/ 120056 h 288402"/>
              <a:gd name="connsiteX26" fmla="*/ 126983 w 287700"/>
              <a:gd name="connsiteY26" fmla="*/ 103171 h 288402"/>
              <a:gd name="connsiteX27" fmla="*/ 230878 w 287700"/>
              <a:gd name="connsiteY27" fmla="*/ 0 h 288402"/>
              <a:gd name="connsiteX28" fmla="*/ 271546 w 287700"/>
              <a:gd name="connsiteY28" fmla="*/ 16842 h 288402"/>
              <a:gd name="connsiteX29" fmla="*/ 270858 w 287700"/>
              <a:gd name="connsiteY29" fmla="*/ 16928 h 288402"/>
              <a:gd name="connsiteX30" fmla="*/ 270858 w 287700"/>
              <a:gd name="connsiteY30" fmla="*/ 98263 h 288402"/>
              <a:gd name="connsiteX31" fmla="*/ 202076 w 287700"/>
              <a:gd name="connsiteY31" fmla="*/ 167045 h 288402"/>
              <a:gd name="connsiteX32" fmla="*/ 120741 w 287700"/>
              <a:gd name="connsiteY32" fmla="*/ 167045 h 288402"/>
              <a:gd name="connsiteX33" fmla="*/ 120870 w 287700"/>
              <a:gd name="connsiteY33" fmla="*/ 154277 h 288402"/>
              <a:gd name="connsiteX34" fmla="*/ 133638 w 287700"/>
              <a:gd name="connsiteY34" fmla="*/ 154406 h 288402"/>
              <a:gd name="connsiteX35" fmla="*/ 190641 w 287700"/>
              <a:gd name="connsiteY35" fmla="*/ 154406 h 288402"/>
              <a:gd name="connsiteX36" fmla="*/ 259423 w 287700"/>
              <a:gd name="connsiteY36" fmla="*/ 85624 h 288402"/>
              <a:gd name="connsiteX37" fmla="*/ 259466 w 287700"/>
              <a:gd name="connsiteY37" fmla="*/ 28406 h 288402"/>
              <a:gd name="connsiteX38" fmla="*/ 202248 w 287700"/>
              <a:gd name="connsiteY38" fmla="*/ 28363 h 288402"/>
              <a:gd name="connsiteX39" fmla="*/ 150059 w 287700"/>
              <a:gd name="connsiteY39" fmla="*/ 80552 h 288402"/>
              <a:gd name="connsiteX40" fmla="*/ 138387 w 287700"/>
              <a:gd name="connsiteY40" fmla="*/ 80101 h 288402"/>
              <a:gd name="connsiteX41" fmla="*/ 137936 w 287700"/>
              <a:gd name="connsiteY41" fmla="*/ 68429 h 288402"/>
              <a:gd name="connsiteX42" fmla="*/ 190211 w 287700"/>
              <a:gd name="connsiteY42" fmla="*/ 16842 h 288402"/>
              <a:gd name="connsiteX43" fmla="*/ 230878 w 287700"/>
              <a:gd name="connsiteY43" fmla="*/ 0 h 28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87700" h="288402">
                <a:moveTo>
                  <a:pt x="17470" y="189598"/>
                </a:moveTo>
                <a:cubicBezTo>
                  <a:pt x="20937" y="186345"/>
                  <a:pt x="26383" y="186518"/>
                  <a:pt x="29636" y="189985"/>
                </a:cubicBezTo>
                <a:cubicBezTo>
                  <a:pt x="32889" y="193452"/>
                  <a:pt x="32716" y="198898"/>
                  <a:pt x="29249" y="202151"/>
                </a:cubicBezTo>
                <a:cubicBezTo>
                  <a:pt x="18580" y="212232"/>
                  <a:pt x="14232" y="227315"/>
                  <a:pt x="17897" y="241528"/>
                </a:cubicBezTo>
                <a:cubicBezTo>
                  <a:pt x="21562" y="255742"/>
                  <a:pt x="32661" y="266841"/>
                  <a:pt x="46875" y="270506"/>
                </a:cubicBezTo>
                <a:cubicBezTo>
                  <a:pt x="61089" y="274172"/>
                  <a:pt x="76171" y="269823"/>
                  <a:pt x="86252" y="259154"/>
                </a:cubicBezTo>
                <a:lnTo>
                  <a:pt x="137839" y="207567"/>
                </a:lnTo>
                <a:cubicBezTo>
                  <a:pt x="141091" y="204101"/>
                  <a:pt x="146538" y="203928"/>
                  <a:pt x="150005" y="207180"/>
                </a:cubicBezTo>
                <a:cubicBezTo>
                  <a:pt x="153471" y="210433"/>
                  <a:pt x="153644" y="215880"/>
                  <a:pt x="150392" y="219346"/>
                </a:cubicBezTo>
                <a:lnTo>
                  <a:pt x="98805" y="270933"/>
                </a:lnTo>
                <a:cubicBezTo>
                  <a:pt x="84352" y="285832"/>
                  <a:pt x="62992" y="291787"/>
                  <a:pt x="42915" y="286516"/>
                </a:cubicBezTo>
                <a:cubicBezTo>
                  <a:pt x="22838" y="281245"/>
                  <a:pt x="7158" y="265565"/>
                  <a:pt x="1887" y="245489"/>
                </a:cubicBezTo>
                <a:cubicBezTo>
                  <a:pt x="-3384" y="225411"/>
                  <a:pt x="2572" y="204052"/>
                  <a:pt x="17470" y="189598"/>
                </a:cubicBezTo>
                <a:close/>
                <a:moveTo>
                  <a:pt x="42821" y="184603"/>
                </a:moveTo>
                <a:lnTo>
                  <a:pt x="42854" y="184625"/>
                </a:lnTo>
                <a:lnTo>
                  <a:pt x="42768" y="184625"/>
                </a:lnTo>
                <a:close/>
                <a:moveTo>
                  <a:pt x="126983" y="103171"/>
                </a:moveTo>
                <a:cubicBezTo>
                  <a:pt x="142257" y="103171"/>
                  <a:pt x="156903" y="109246"/>
                  <a:pt x="167694" y="120056"/>
                </a:cubicBezTo>
                <a:cubicBezTo>
                  <a:pt x="171136" y="123427"/>
                  <a:pt x="171194" y="128951"/>
                  <a:pt x="167823" y="132394"/>
                </a:cubicBezTo>
                <a:cubicBezTo>
                  <a:pt x="164451" y="135836"/>
                  <a:pt x="158927" y="135894"/>
                  <a:pt x="155485" y="132523"/>
                </a:cubicBezTo>
                <a:cubicBezTo>
                  <a:pt x="139740" y="116791"/>
                  <a:pt x="114227" y="116791"/>
                  <a:pt x="98482" y="132523"/>
                </a:cubicBezTo>
                <a:lnTo>
                  <a:pt x="48873" y="182132"/>
                </a:lnTo>
                <a:lnTo>
                  <a:pt x="42821" y="184603"/>
                </a:lnTo>
                <a:lnTo>
                  <a:pt x="34864" y="179325"/>
                </a:lnTo>
                <a:cubicBezTo>
                  <a:pt x="33524" y="176099"/>
                  <a:pt x="34270" y="172383"/>
                  <a:pt x="36750" y="169923"/>
                </a:cubicBezTo>
                <a:lnTo>
                  <a:pt x="86273" y="120056"/>
                </a:lnTo>
                <a:cubicBezTo>
                  <a:pt x="97063" y="109246"/>
                  <a:pt x="111709" y="103171"/>
                  <a:pt x="126983" y="103171"/>
                </a:cubicBezTo>
                <a:close/>
                <a:moveTo>
                  <a:pt x="230878" y="0"/>
                </a:moveTo>
                <a:cubicBezTo>
                  <a:pt x="245597" y="0"/>
                  <a:pt x="260315" y="5614"/>
                  <a:pt x="271546" y="16842"/>
                </a:cubicBezTo>
                <a:lnTo>
                  <a:pt x="270858" y="16928"/>
                </a:lnTo>
                <a:cubicBezTo>
                  <a:pt x="293314" y="39390"/>
                  <a:pt x="293314" y="75801"/>
                  <a:pt x="270858" y="98263"/>
                </a:cubicBezTo>
                <a:lnTo>
                  <a:pt x="202076" y="167045"/>
                </a:lnTo>
                <a:cubicBezTo>
                  <a:pt x="179614" y="189501"/>
                  <a:pt x="143203" y="189501"/>
                  <a:pt x="120741" y="167045"/>
                </a:cubicBezTo>
                <a:cubicBezTo>
                  <a:pt x="117251" y="163484"/>
                  <a:pt x="117309" y="157767"/>
                  <a:pt x="120870" y="154277"/>
                </a:cubicBezTo>
                <a:cubicBezTo>
                  <a:pt x="124431" y="150787"/>
                  <a:pt x="130148" y="150845"/>
                  <a:pt x="133638" y="154406"/>
                </a:cubicBezTo>
                <a:cubicBezTo>
                  <a:pt x="149383" y="170138"/>
                  <a:pt x="174896" y="170138"/>
                  <a:pt x="190641" y="154406"/>
                </a:cubicBezTo>
                <a:lnTo>
                  <a:pt x="259423" y="85624"/>
                </a:lnTo>
                <a:cubicBezTo>
                  <a:pt x="275235" y="69836"/>
                  <a:pt x="275254" y="44218"/>
                  <a:pt x="259466" y="28406"/>
                </a:cubicBezTo>
                <a:cubicBezTo>
                  <a:pt x="243678" y="12594"/>
                  <a:pt x="218060" y="12575"/>
                  <a:pt x="202248" y="28363"/>
                </a:cubicBezTo>
                <a:lnTo>
                  <a:pt x="150059" y="80552"/>
                </a:lnTo>
                <a:cubicBezTo>
                  <a:pt x="146648" y="83473"/>
                  <a:pt x="141563" y="83276"/>
                  <a:pt x="138387" y="80101"/>
                </a:cubicBezTo>
                <a:cubicBezTo>
                  <a:pt x="135212" y="76925"/>
                  <a:pt x="135015" y="71840"/>
                  <a:pt x="137936" y="68429"/>
                </a:cubicBezTo>
                <a:lnTo>
                  <a:pt x="190211" y="16842"/>
                </a:lnTo>
                <a:cubicBezTo>
                  <a:pt x="201442" y="5614"/>
                  <a:pt x="216160" y="0"/>
                  <a:pt x="230878" y="0"/>
                </a:cubicBezTo>
                <a:close/>
              </a:path>
            </a:pathLst>
          </a:custGeom>
          <a:solidFill>
            <a:schemeClr val="accent1"/>
          </a:solidFill>
          <a:ln w="8520"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p>
        </p:txBody>
      </p:sp>
      <p:sp>
        <p:nvSpPr>
          <p:cNvPr id="39" name="六边形 38"/>
          <p:cNvSpPr/>
          <p:nvPr>
            <p:custDataLst>
              <p:tags r:id="rId23"/>
            </p:custDataLst>
          </p:nvPr>
        </p:nvSpPr>
        <p:spPr>
          <a:xfrm>
            <a:off x="654844" y="4781550"/>
            <a:ext cx="555784" cy="479584"/>
          </a:xfrm>
          <a:prstGeom prst="hexagon">
            <a:avLst>
              <a:gd name="adj" fmla="val 31644"/>
              <a:gd name="vf" fmla="val 115470"/>
            </a:avLst>
          </a:prstGeom>
          <a:gradFill>
            <a:gsLst>
              <a:gs pos="0">
                <a:schemeClr val="accent1">
                  <a:alpha val="0"/>
                </a:schemeClr>
              </a:gs>
              <a:gs pos="100000">
                <a:schemeClr val="accent1">
                  <a:alpha val="25000"/>
                </a:schemeClr>
              </a:gs>
            </a:gsLst>
            <a:lin ang="16200000" scaled="0"/>
          </a:gra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350">
              <a:latin typeface="MiSans Normal" panose="00000500000000000000" charset="-122"/>
              <a:ea typeface="MiSans Normal" panose="00000500000000000000" charset="-122"/>
              <a:sym typeface="MiSans Normal" panose="00000500000000000000" charset="-122"/>
            </a:endParaRPr>
          </a:p>
        </p:txBody>
      </p:sp>
      <p:sp>
        <p:nvSpPr>
          <p:cNvPr id="40" name="等腰三角形 39"/>
          <p:cNvSpPr/>
          <p:nvPr>
            <p:custDataLst>
              <p:tags r:id="rId24"/>
            </p:custDataLst>
          </p:nvPr>
        </p:nvSpPr>
        <p:spPr>
          <a:xfrm rot="10800000" flipV="1">
            <a:off x="907256" y="5217795"/>
            <a:ext cx="50006" cy="4333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iSans Normal" panose="00000500000000000000" charset="-122"/>
              <a:ea typeface="MiSans Normal" panose="00000500000000000000" charset="-122"/>
              <a:sym typeface="MiSans Normal" panose="00000500000000000000" charset="-122"/>
            </a:endParaRPr>
          </a:p>
        </p:txBody>
      </p:sp>
      <p:sp>
        <p:nvSpPr>
          <p:cNvPr id="41" name="流程图: 手动操作 40"/>
          <p:cNvSpPr/>
          <p:nvPr>
            <p:custDataLst>
              <p:tags r:id="rId25"/>
            </p:custDataLst>
          </p:nvPr>
        </p:nvSpPr>
        <p:spPr>
          <a:xfrm>
            <a:off x="837248" y="4781550"/>
            <a:ext cx="190500" cy="40005"/>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iSans Normal" panose="00000500000000000000" charset="-122"/>
              <a:ea typeface="MiSans Normal" panose="00000500000000000000" charset="-122"/>
              <a:sym typeface="MiSans Normal" panose="00000500000000000000" charset="-122"/>
            </a:endParaRPr>
          </a:p>
        </p:txBody>
      </p:sp>
      <p:sp>
        <p:nvSpPr>
          <p:cNvPr id="45" name="任意多边形: 形状 109"/>
          <p:cNvSpPr/>
          <p:nvPr>
            <p:custDataLst>
              <p:tags r:id="rId26"/>
            </p:custDataLst>
          </p:nvPr>
        </p:nvSpPr>
        <p:spPr>
          <a:xfrm rot="10800000" flipV="1">
            <a:off x="722948" y="4732973"/>
            <a:ext cx="162878" cy="98108"/>
          </a:xfrm>
          <a:custGeom>
            <a:avLst/>
            <a:gdLst>
              <a:gd name="connsiteX0" fmla="*/ -131 w 59230"/>
              <a:gd name="connsiteY0" fmla="*/ -324 h 8343"/>
              <a:gd name="connsiteX1" fmla="*/ 59099 w 59230"/>
              <a:gd name="connsiteY1" fmla="*/ -324 h 8343"/>
              <a:gd name="connsiteX2" fmla="*/ 59099 w 59230"/>
              <a:gd name="connsiteY2" fmla="*/ 8019 h 8343"/>
              <a:gd name="connsiteX3" fmla="*/ -131 w 59230"/>
              <a:gd name="connsiteY3" fmla="*/ 8019 h 8343"/>
            </a:gdLst>
            <a:ahLst/>
            <a:cxnLst>
              <a:cxn ang="0">
                <a:pos x="connsiteX0" y="connsiteY0"/>
              </a:cxn>
              <a:cxn ang="0">
                <a:pos x="connsiteX1" y="connsiteY1"/>
              </a:cxn>
              <a:cxn ang="0">
                <a:pos x="connsiteX2" y="connsiteY2"/>
              </a:cxn>
              <a:cxn ang="0">
                <a:pos x="connsiteX3" y="connsiteY3"/>
              </a:cxn>
            </a:cxnLst>
            <a:rect l="l" t="t" r="r" b="b"/>
            <a:pathLst>
              <a:path w="342" h="206">
                <a:moveTo>
                  <a:pt x="0" y="0"/>
                </a:moveTo>
                <a:lnTo>
                  <a:pt x="227" y="0"/>
                </a:lnTo>
                <a:lnTo>
                  <a:pt x="227" y="2"/>
                </a:lnTo>
                <a:lnTo>
                  <a:pt x="229" y="1"/>
                </a:lnTo>
                <a:lnTo>
                  <a:pt x="342" y="197"/>
                </a:lnTo>
                <a:lnTo>
                  <a:pt x="328" y="206"/>
                </a:lnTo>
                <a:lnTo>
                  <a:pt x="219" y="17"/>
                </a:lnTo>
                <a:lnTo>
                  <a:pt x="0" y="17"/>
                </a:lnTo>
                <a:lnTo>
                  <a:pt x="0" y="0"/>
                </a:lnTo>
                <a:close/>
              </a:path>
            </a:pathLst>
          </a:custGeom>
          <a:solidFill>
            <a:schemeClr val="accent1">
              <a:alpha val="60000"/>
            </a:schemeClr>
          </a:solidFill>
          <a:ln w="1621"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p>
        </p:txBody>
      </p:sp>
      <p:sp>
        <p:nvSpPr>
          <p:cNvPr id="46" name="任意多边形: 形状 109"/>
          <p:cNvSpPr/>
          <p:nvPr>
            <p:custDataLst>
              <p:tags r:id="rId27"/>
            </p:custDataLst>
          </p:nvPr>
        </p:nvSpPr>
        <p:spPr>
          <a:xfrm rot="10800000" flipH="1">
            <a:off x="980123" y="5212080"/>
            <a:ext cx="162878" cy="98108"/>
          </a:xfrm>
          <a:custGeom>
            <a:avLst/>
            <a:gdLst>
              <a:gd name="connsiteX0" fmla="*/ -131 w 59230"/>
              <a:gd name="connsiteY0" fmla="*/ -324 h 8343"/>
              <a:gd name="connsiteX1" fmla="*/ 59099 w 59230"/>
              <a:gd name="connsiteY1" fmla="*/ -324 h 8343"/>
              <a:gd name="connsiteX2" fmla="*/ 59099 w 59230"/>
              <a:gd name="connsiteY2" fmla="*/ 8019 h 8343"/>
              <a:gd name="connsiteX3" fmla="*/ -131 w 59230"/>
              <a:gd name="connsiteY3" fmla="*/ 8019 h 8343"/>
            </a:gdLst>
            <a:ahLst/>
            <a:cxnLst>
              <a:cxn ang="0">
                <a:pos x="connsiteX0" y="connsiteY0"/>
              </a:cxn>
              <a:cxn ang="0">
                <a:pos x="connsiteX1" y="connsiteY1"/>
              </a:cxn>
              <a:cxn ang="0">
                <a:pos x="connsiteX2" y="connsiteY2"/>
              </a:cxn>
              <a:cxn ang="0">
                <a:pos x="connsiteX3" y="connsiteY3"/>
              </a:cxn>
            </a:cxnLst>
            <a:rect l="l" t="t" r="r" b="b"/>
            <a:pathLst>
              <a:path w="342" h="206">
                <a:moveTo>
                  <a:pt x="0" y="0"/>
                </a:moveTo>
                <a:lnTo>
                  <a:pt x="227" y="0"/>
                </a:lnTo>
                <a:lnTo>
                  <a:pt x="227" y="2"/>
                </a:lnTo>
                <a:lnTo>
                  <a:pt x="229" y="1"/>
                </a:lnTo>
                <a:lnTo>
                  <a:pt x="342" y="197"/>
                </a:lnTo>
                <a:lnTo>
                  <a:pt x="328" y="206"/>
                </a:lnTo>
                <a:lnTo>
                  <a:pt x="219" y="17"/>
                </a:lnTo>
                <a:lnTo>
                  <a:pt x="0" y="17"/>
                </a:lnTo>
                <a:lnTo>
                  <a:pt x="0" y="0"/>
                </a:lnTo>
                <a:close/>
              </a:path>
            </a:pathLst>
          </a:custGeom>
          <a:solidFill>
            <a:schemeClr val="accent1">
              <a:alpha val="60000"/>
            </a:schemeClr>
          </a:solidFill>
          <a:ln w="1621"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p>
        </p:txBody>
      </p:sp>
      <p:sp>
        <p:nvSpPr>
          <p:cNvPr id="48" name="图形 332" descr="343538343130363b343538383334303bccf5d0cecdbc"/>
          <p:cNvSpPr/>
          <p:nvPr>
            <p:custDataLst>
              <p:tags r:id="rId28"/>
            </p:custDataLst>
          </p:nvPr>
        </p:nvSpPr>
        <p:spPr>
          <a:xfrm>
            <a:off x="824865" y="4921091"/>
            <a:ext cx="216218" cy="200501"/>
          </a:xfrm>
          <a:custGeom>
            <a:avLst/>
            <a:gdLst>
              <a:gd name="connsiteX0" fmla="*/ 279177 w 288290"/>
              <a:gd name="connsiteY0" fmla="*/ 249196 h 267533"/>
              <a:gd name="connsiteX1" fmla="*/ 226132 w 288290"/>
              <a:gd name="connsiteY1" fmla="*/ 249196 h 267533"/>
              <a:gd name="connsiteX2" fmla="*/ 226132 w 288290"/>
              <a:gd name="connsiteY2" fmla="*/ 101592 h 267533"/>
              <a:gd name="connsiteX3" fmla="*/ 249195 w 288290"/>
              <a:gd name="connsiteY3" fmla="*/ 101592 h 267533"/>
              <a:gd name="connsiteX4" fmla="*/ 249195 w 288290"/>
              <a:gd name="connsiteY4" fmla="*/ 231299 h 267533"/>
              <a:gd name="connsiteX5" fmla="*/ 258420 w 288290"/>
              <a:gd name="connsiteY5" fmla="*/ 240524 h 267533"/>
              <a:gd name="connsiteX6" fmla="*/ 267646 w 288290"/>
              <a:gd name="connsiteY6" fmla="*/ 231299 h 267533"/>
              <a:gd name="connsiteX7" fmla="*/ 267646 w 288290"/>
              <a:gd name="connsiteY7" fmla="*/ 92366 h 267533"/>
              <a:gd name="connsiteX8" fmla="*/ 258420 w 288290"/>
              <a:gd name="connsiteY8" fmla="*/ 83141 h 267533"/>
              <a:gd name="connsiteX9" fmla="*/ 216906 w 288290"/>
              <a:gd name="connsiteY9" fmla="*/ 83141 h 267533"/>
              <a:gd name="connsiteX10" fmla="*/ 207681 w 288290"/>
              <a:gd name="connsiteY10" fmla="*/ 92366 h 267533"/>
              <a:gd name="connsiteX11" fmla="*/ 207681 w 288290"/>
              <a:gd name="connsiteY11" fmla="*/ 249196 h 267533"/>
              <a:gd name="connsiteX12" fmla="*/ 184618 w 288290"/>
              <a:gd name="connsiteY12" fmla="*/ 249196 h 267533"/>
              <a:gd name="connsiteX13" fmla="*/ 184618 w 288290"/>
              <a:gd name="connsiteY13" fmla="*/ 50853 h 267533"/>
              <a:gd name="connsiteX14" fmla="*/ 175393 w 288290"/>
              <a:gd name="connsiteY14" fmla="*/ 41627 h 267533"/>
              <a:gd name="connsiteX15" fmla="*/ 133879 w 288290"/>
              <a:gd name="connsiteY15" fmla="*/ 41627 h 267533"/>
              <a:gd name="connsiteX16" fmla="*/ 124654 w 288290"/>
              <a:gd name="connsiteY16" fmla="*/ 50853 h 267533"/>
              <a:gd name="connsiteX17" fmla="*/ 124654 w 288290"/>
              <a:gd name="connsiteY17" fmla="*/ 249196 h 267533"/>
              <a:gd name="connsiteX18" fmla="*/ 101590 w 288290"/>
              <a:gd name="connsiteY18" fmla="*/ 249196 h 267533"/>
              <a:gd name="connsiteX19" fmla="*/ 101590 w 288290"/>
              <a:gd name="connsiteY19" fmla="*/ 133880 h 267533"/>
              <a:gd name="connsiteX20" fmla="*/ 92365 w 288290"/>
              <a:gd name="connsiteY20" fmla="*/ 124655 h 267533"/>
              <a:gd name="connsiteX21" fmla="*/ 50851 w 288290"/>
              <a:gd name="connsiteY21" fmla="*/ 124655 h 267533"/>
              <a:gd name="connsiteX22" fmla="*/ 41626 w 288290"/>
              <a:gd name="connsiteY22" fmla="*/ 133880 h 267533"/>
              <a:gd name="connsiteX23" fmla="*/ 41626 w 288290"/>
              <a:gd name="connsiteY23" fmla="*/ 249196 h 267533"/>
              <a:gd name="connsiteX24" fmla="*/ 18563 w 288290"/>
              <a:gd name="connsiteY24" fmla="*/ 249196 h 267533"/>
              <a:gd name="connsiteX25" fmla="*/ 18563 w 288290"/>
              <a:gd name="connsiteY25" fmla="*/ 9339 h 267533"/>
              <a:gd name="connsiteX26" fmla="*/ 9338 w 288290"/>
              <a:gd name="connsiteY26" fmla="*/ 114 h 267533"/>
              <a:gd name="connsiteX27" fmla="*/ 112 w 288290"/>
              <a:gd name="connsiteY27" fmla="*/ 9339 h 267533"/>
              <a:gd name="connsiteX28" fmla="*/ 112 w 288290"/>
              <a:gd name="connsiteY28" fmla="*/ 258421 h 267533"/>
              <a:gd name="connsiteX29" fmla="*/ 9338 w 288290"/>
              <a:gd name="connsiteY29" fmla="*/ 267647 h 267533"/>
              <a:gd name="connsiteX30" fmla="*/ 50851 w 288290"/>
              <a:gd name="connsiteY30" fmla="*/ 267647 h 267533"/>
              <a:gd name="connsiteX31" fmla="*/ 60077 w 288290"/>
              <a:gd name="connsiteY31" fmla="*/ 258421 h 267533"/>
              <a:gd name="connsiteX32" fmla="*/ 60077 w 288290"/>
              <a:gd name="connsiteY32" fmla="*/ 143105 h 267533"/>
              <a:gd name="connsiteX33" fmla="*/ 83140 w 288290"/>
              <a:gd name="connsiteY33" fmla="*/ 143105 h 267533"/>
              <a:gd name="connsiteX34" fmla="*/ 83140 w 288290"/>
              <a:gd name="connsiteY34" fmla="*/ 249196 h 267533"/>
              <a:gd name="connsiteX35" fmla="*/ 79819 w 288290"/>
              <a:gd name="connsiteY35" fmla="*/ 249196 h 267533"/>
              <a:gd name="connsiteX36" fmla="*/ 70594 w 288290"/>
              <a:gd name="connsiteY36" fmla="*/ 258421 h 267533"/>
              <a:gd name="connsiteX37" fmla="*/ 79819 w 288290"/>
              <a:gd name="connsiteY37" fmla="*/ 267647 h 267533"/>
              <a:gd name="connsiteX38" fmla="*/ 279177 w 288290"/>
              <a:gd name="connsiteY38" fmla="*/ 267647 h 267533"/>
              <a:gd name="connsiteX39" fmla="*/ 288402 w 288290"/>
              <a:gd name="connsiteY39" fmla="*/ 258421 h 267533"/>
              <a:gd name="connsiteX40" fmla="*/ 279177 w 288290"/>
              <a:gd name="connsiteY40" fmla="*/ 249196 h 267533"/>
              <a:gd name="connsiteX41" fmla="*/ 143104 w 288290"/>
              <a:gd name="connsiteY41" fmla="*/ 249196 h 267533"/>
              <a:gd name="connsiteX42" fmla="*/ 143104 w 288290"/>
              <a:gd name="connsiteY42" fmla="*/ 60078 h 267533"/>
              <a:gd name="connsiteX43" fmla="*/ 166167 w 288290"/>
              <a:gd name="connsiteY43" fmla="*/ 60078 h 267533"/>
              <a:gd name="connsiteX44" fmla="*/ 166167 w 288290"/>
              <a:gd name="connsiteY44" fmla="*/ 249196 h 267533"/>
              <a:gd name="connsiteX45" fmla="*/ 143104 w 288290"/>
              <a:gd name="connsiteY45" fmla="*/ 249196 h 26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88290" h="267533">
                <a:moveTo>
                  <a:pt x="279177" y="249196"/>
                </a:moveTo>
                <a:lnTo>
                  <a:pt x="226132" y="249196"/>
                </a:lnTo>
                <a:lnTo>
                  <a:pt x="226132" y="101592"/>
                </a:lnTo>
                <a:lnTo>
                  <a:pt x="249195" y="101592"/>
                </a:lnTo>
                <a:lnTo>
                  <a:pt x="249195" y="231299"/>
                </a:lnTo>
                <a:cubicBezTo>
                  <a:pt x="249195" y="236394"/>
                  <a:pt x="253325" y="240524"/>
                  <a:pt x="258420" y="240524"/>
                </a:cubicBezTo>
                <a:cubicBezTo>
                  <a:pt x="263515" y="240524"/>
                  <a:pt x="267646" y="236394"/>
                  <a:pt x="267646" y="231299"/>
                </a:cubicBezTo>
                <a:lnTo>
                  <a:pt x="267646" y="92366"/>
                </a:lnTo>
                <a:cubicBezTo>
                  <a:pt x="267646" y="87271"/>
                  <a:pt x="263515" y="83141"/>
                  <a:pt x="258420" y="83141"/>
                </a:cubicBezTo>
                <a:lnTo>
                  <a:pt x="216906" y="83141"/>
                </a:lnTo>
                <a:cubicBezTo>
                  <a:pt x="211811" y="83141"/>
                  <a:pt x="207681" y="87271"/>
                  <a:pt x="207681" y="92366"/>
                </a:cubicBezTo>
                <a:lnTo>
                  <a:pt x="207681" y="249196"/>
                </a:lnTo>
                <a:lnTo>
                  <a:pt x="184618" y="249196"/>
                </a:lnTo>
                <a:lnTo>
                  <a:pt x="184618" y="50853"/>
                </a:lnTo>
                <a:cubicBezTo>
                  <a:pt x="184618" y="45758"/>
                  <a:pt x="180488" y="41627"/>
                  <a:pt x="175393" y="41627"/>
                </a:cubicBezTo>
                <a:lnTo>
                  <a:pt x="133879" y="41627"/>
                </a:lnTo>
                <a:cubicBezTo>
                  <a:pt x="128784" y="41627"/>
                  <a:pt x="124654" y="45758"/>
                  <a:pt x="124654" y="50853"/>
                </a:cubicBezTo>
                <a:lnTo>
                  <a:pt x="124654" y="249196"/>
                </a:lnTo>
                <a:lnTo>
                  <a:pt x="101590" y="249196"/>
                </a:lnTo>
                <a:lnTo>
                  <a:pt x="101590" y="133880"/>
                </a:lnTo>
                <a:cubicBezTo>
                  <a:pt x="101590" y="128785"/>
                  <a:pt x="97460" y="124655"/>
                  <a:pt x="92365" y="124655"/>
                </a:cubicBezTo>
                <a:lnTo>
                  <a:pt x="50851" y="124655"/>
                </a:lnTo>
                <a:cubicBezTo>
                  <a:pt x="45756" y="124655"/>
                  <a:pt x="41626" y="128785"/>
                  <a:pt x="41626" y="133880"/>
                </a:cubicBezTo>
                <a:lnTo>
                  <a:pt x="41626" y="249196"/>
                </a:lnTo>
                <a:lnTo>
                  <a:pt x="18563" y="249196"/>
                </a:lnTo>
                <a:lnTo>
                  <a:pt x="18563" y="9339"/>
                </a:lnTo>
                <a:cubicBezTo>
                  <a:pt x="18563" y="4244"/>
                  <a:pt x="14433" y="114"/>
                  <a:pt x="9338" y="114"/>
                </a:cubicBezTo>
                <a:cubicBezTo>
                  <a:pt x="4243" y="114"/>
                  <a:pt x="112" y="4244"/>
                  <a:pt x="112" y="9339"/>
                </a:cubicBezTo>
                <a:lnTo>
                  <a:pt x="112" y="258421"/>
                </a:lnTo>
                <a:cubicBezTo>
                  <a:pt x="112" y="263516"/>
                  <a:pt x="4243" y="267647"/>
                  <a:pt x="9338" y="267647"/>
                </a:cubicBezTo>
                <a:lnTo>
                  <a:pt x="50851" y="267647"/>
                </a:lnTo>
                <a:cubicBezTo>
                  <a:pt x="55946" y="267647"/>
                  <a:pt x="60077" y="263516"/>
                  <a:pt x="60077" y="258421"/>
                </a:cubicBezTo>
                <a:lnTo>
                  <a:pt x="60077" y="143105"/>
                </a:lnTo>
                <a:lnTo>
                  <a:pt x="83140" y="143105"/>
                </a:lnTo>
                <a:lnTo>
                  <a:pt x="83140" y="249196"/>
                </a:lnTo>
                <a:lnTo>
                  <a:pt x="79819" y="249196"/>
                </a:lnTo>
                <a:cubicBezTo>
                  <a:pt x="74724" y="249196"/>
                  <a:pt x="70594" y="253326"/>
                  <a:pt x="70594" y="258421"/>
                </a:cubicBezTo>
                <a:cubicBezTo>
                  <a:pt x="70594" y="263516"/>
                  <a:pt x="74724" y="267647"/>
                  <a:pt x="79819" y="267647"/>
                </a:cubicBezTo>
                <a:lnTo>
                  <a:pt x="279177" y="267647"/>
                </a:lnTo>
                <a:cubicBezTo>
                  <a:pt x="284272" y="267647"/>
                  <a:pt x="288402" y="263516"/>
                  <a:pt x="288402" y="258421"/>
                </a:cubicBezTo>
                <a:cubicBezTo>
                  <a:pt x="288402" y="253326"/>
                  <a:pt x="284272" y="249196"/>
                  <a:pt x="279177" y="249196"/>
                </a:cubicBezTo>
                <a:moveTo>
                  <a:pt x="143104" y="249196"/>
                </a:moveTo>
                <a:lnTo>
                  <a:pt x="143104" y="60078"/>
                </a:lnTo>
                <a:lnTo>
                  <a:pt x="166167" y="60078"/>
                </a:lnTo>
                <a:lnTo>
                  <a:pt x="166167" y="249196"/>
                </a:lnTo>
                <a:lnTo>
                  <a:pt x="143104" y="249196"/>
                </a:lnTo>
              </a:path>
            </a:pathLst>
          </a:custGeom>
          <a:solidFill>
            <a:schemeClr val="accent1"/>
          </a:solidFill>
          <a:ln w="9142"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p>
        </p:txBody>
      </p:sp>
      <p:cxnSp>
        <p:nvCxnSpPr>
          <p:cNvPr id="50" name="直接连接符 49"/>
          <p:cNvCxnSpPr/>
          <p:nvPr>
            <p:custDataLst>
              <p:tags r:id="rId29"/>
            </p:custDataLst>
          </p:nvPr>
        </p:nvCxnSpPr>
        <p:spPr>
          <a:xfrm flipV="1">
            <a:off x="1269206" y="2973705"/>
            <a:ext cx="3135630" cy="10478"/>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6350">
            <a:solidFill>
              <a:schemeClr val="accent1">
                <a:alpha val="60000"/>
              </a:schemeClr>
            </a:solidFill>
            <a:round/>
            <a:tailEnd type="oval"/>
          </a:ln>
          <a:effectLst/>
        </p:spPr>
        <p:style>
          <a:lnRef idx="2">
            <a:schemeClr val="accent1">
              <a:shade val="50000"/>
            </a:schemeClr>
          </a:lnRef>
          <a:fillRef idx="1">
            <a:schemeClr val="accent1"/>
          </a:fillRef>
          <a:effectRef idx="0">
            <a:schemeClr val="accent1"/>
          </a:effectRef>
          <a:fontRef idx="minor">
            <a:schemeClr val="lt1"/>
          </a:fontRef>
        </p:style>
      </p:cxnSp>
      <p:cxnSp>
        <p:nvCxnSpPr>
          <p:cNvPr id="51" name="直接连接符 50"/>
          <p:cNvCxnSpPr/>
          <p:nvPr>
            <p:custDataLst>
              <p:tags r:id="rId30"/>
            </p:custDataLst>
          </p:nvPr>
        </p:nvCxnSpPr>
        <p:spPr>
          <a:xfrm flipH="1" flipV="1">
            <a:off x="1087279" y="2769394"/>
            <a:ext cx="183833" cy="214789"/>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6350">
            <a:solidFill>
              <a:schemeClr val="accent1">
                <a:alpha val="60000"/>
              </a:schemeClr>
            </a:solidFill>
            <a:round/>
          </a:ln>
          <a:effectLst/>
        </p:spPr>
        <p:style>
          <a:lnRef idx="2">
            <a:schemeClr val="accent1">
              <a:shade val="50000"/>
            </a:schemeClr>
          </a:lnRef>
          <a:fillRef idx="1">
            <a:schemeClr val="accent1"/>
          </a:fillRef>
          <a:effectRef idx="0">
            <a:schemeClr val="accent1"/>
          </a:effectRef>
          <a:fontRef idx="minor">
            <a:schemeClr val="lt1"/>
          </a:fontRef>
        </p:style>
      </p:cxnSp>
      <p:cxnSp>
        <p:nvCxnSpPr>
          <p:cNvPr id="52" name="直接连接符 51"/>
          <p:cNvCxnSpPr/>
          <p:nvPr>
            <p:custDataLst>
              <p:tags r:id="rId31"/>
            </p:custDataLst>
          </p:nvPr>
        </p:nvCxnSpPr>
        <p:spPr>
          <a:xfrm flipV="1">
            <a:off x="1271111" y="4244340"/>
            <a:ext cx="3135630" cy="10478"/>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6350">
            <a:solidFill>
              <a:schemeClr val="accent1">
                <a:alpha val="60000"/>
              </a:schemeClr>
            </a:solidFill>
            <a:round/>
            <a:tailEnd type="oval"/>
          </a:ln>
          <a:effectLst/>
        </p:spPr>
        <p:style>
          <a:lnRef idx="2">
            <a:schemeClr val="accent1">
              <a:shade val="50000"/>
            </a:schemeClr>
          </a:lnRef>
          <a:fillRef idx="1">
            <a:schemeClr val="accent1"/>
          </a:fillRef>
          <a:effectRef idx="0">
            <a:schemeClr val="accent1"/>
          </a:effectRef>
          <a:fontRef idx="minor">
            <a:schemeClr val="lt1"/>
          </a:fontRef>
        </p:style>
      </p:cxnSp>
      <p:cxnSp>
        <p:nvCxnSpPr>
          <p:cNvPr id="58" name="直接连接符 57"/>
          <p:cNvCxnSpPr/>
          <p:nvPr>
            <p:custDataLst>
              <p:tags r:id="rId32"/>
            </p:custDataLst>
          </p:nvPr>
        </p:nvCxnSpPr>
        <p:spPr>
          <a:xfrm flipH="1" flipV="1">
            <a:off x="1089184" y="4040029"/>
            <a:ext cx="183833" cy="214789"/>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6350">
            <a:solidFill>
              <a:schemeClr val="accent1">
                <a:alpha val="60000"/>
              </a:schemeClr>
            </a:solidFill>
            <a:round/>
          </a:ln>
          <a:effectLst/>
        </p:spPr>
        <p:style>
          <a:lnRef idx="2">
            <a:schemeClr val="accent1">
              <a:shade val="50000"/>
            </a:schemeClr>
          </a:lnRef>
          <a:fillRef idx="1">
            <a:schemeClr val="accent1"/>
          </a:fillRef>
          <a:effectRef idx="0">
            <a:schemeClr val="accent1"/>
          </a:effectRef>
          <a:fontRef idx="minor">
            <a:schemeClr val="lt1"/>
          </a:fontRef>
        </p:style>
      </p:cxnSp>
      <p:cxnSp>
        <p:nvCxnSpPr>
          <p:cNvPr id="59" name="直接连接符 58"/>
          <p:cNvCxnSpPr/>
          <p:nvPr>
            <p:custDataLst>
              <p:tags r:id="rId33"/>
            </p:custDataLst>
          </p:nvPr>
        </p:nvCxnSpPr>
        <p:spPr>
          <a:xfrm flipV="1">
            <a:off x="1269206" y="5514975"/>
            <a:ext cx="3135630" cy="10478"/>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6350">
            <a:solidFill>
              <a:schemeClr val="accent1">
                <a:alpha val="60000"/>
              </a:schemeClr>
            </a:solidFill>
            <a:round/>
            <a:tailEnd type="oval"/>
          </a:ln>
          <a:effectLst/>
        </p:spPr>
        <p:style>
          <a:lnRef idx="2">
            <a:schemeClr val="accent1">
              <a:shade val="50000"/>
            </a:schemeClr>
          </a:lnRef>
          <a:fillRef idx="1">
            <a:schemeClr val="accent1"/>
          </a:fillRef>
          <a:effectRef idx="0">
            <a:schemeClr val="accent1"/>
          </a:effectRef>
          <a:fontRef idx="minor">
            <a:schemeClr val="lt1"/>
          </a:fontRef>
        </p:style>
      </p:cxnSp>
      <p:cxnSp>
        <p:nvCxnSpPr>
          <p:cNvPr id="61" name="直接连接符 60"/>
          <p:cNvCxnSpPr/>
          <p:nvPr>
            <p:custDataLst>
              <p:tags r:id="rId34"/>
            </p:custDataLst>
          </p:nvPr>
        </p:nvCxnSpPr>
        <p:spPr>
          <a:xfrm flipH="1" flipV="1">
            <a:off x="1087279" y="5310664"/>
            <a:ext cx="183833" cy="214789"/>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6350">
            <a:solidFill>
              <a:schemeClr val="accent1">
                <a:alpha val="60000"/>
              </a:schemeClr>
            </a:solidFill>
            <a:round/>
          </a:ln>
          <a:effectLst/>
        </p:spPr>
        <p:style>
          <a:lnRef idx="2">
            <a:schemeClr val="accent1">
              <a:shade val="50000"/>
            </a:schemeClr>
          </a:lnRef>
          <a:fillRef idx="1">
            <a:schemeClr val="accent1"/>
          </a:fillRef>
          <a:effectRef idx="0">
            <a:schemeClr val="accent1"/>
          </a:effectRef>
          <a:fontRef idx="minor">
            <a:schemeClr val="lt1"/>
          </a:fontRef>
        </p:style>
      </p:cxnSp>
      <p:pic>
        <p:nvPicPr>
          <p:cNvPr id="8" name="图片 7"/>
          <p:cNvPicPr>
            <a:picLocks noChangeAspect="1"/>
          </p:cNvPicPr>
          <p:nvPr/>
        </p:nvPicPr>
        <p:blipFill>
          <a:blip r:embed="rId35"/>
          <a:stretch>
            <a:fillRect/>
          </a:stretch>
        </p:blipFill>
        <p:spPr>
          <a:xfrm>
            <a:off x="4843145" y="2623820"/>
            <a:ext cx="3626485" cy="2237740"/>
          </a:xfrm>
          <a:prstGeom prst="rect">
            <a:avLst/>
          </a:prstGeom>
        </p:spPr>
      </p:pic>
    </p:spTree>
    <p:custDataLst>
      <p:tags r:id="rId36"/>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normAutofit fontScale="90000"/>
          </a:bodyPr>
          <a:lstStyle/>
          <a:p>
            <a:r>
              <a:rPr lang="zh-CN" altLang="en-US" b="1">
                <a:effectLst>
                  <a:outerShdw blurRad="38100" dist="38100" dir="2700000" algn="tl">
                    <a:srgbClr val="000000">
                      <a:alpha val="43137"/>
                    </a:srgbClr>
                  </a:outerShdw>
                </a:effectLst>
              </a:rPr>
              <a:t>基于项目阶段的模型优化</a:t>
            </a:r>
            <a:endParaRPr lang="zh-CN" altLang="en-US" b="1">
              <a:effectLst>
                <a:outerShdw blurRad="38100" dist="38100" dir="2700000" algn="tl">
                  <a:srgbClr val="000000">
                    <a:alpha val="43137"/>
                  </a:srgbClr>
                </a:outerShdw>
              </a:effectLst>
            </a:endParaRPr>
          </a:p>
        </p:txBody>
      </p:sp>
      <p:sp>
        <p:nvSpPr>
          <p:cNvPr id="30" name="任意多边形: 形状 15"/>
          <p:cNvSpPr/>
          <p:nvPr>
            <p:custDataLst>
              <p:tags r:id="rId2"/>
            </p:custDataLst>
          </p:nvPr>
        </p:nvSpPr>
        <p:spPr>
          <a:xfrm>
            <a:off x="522446" y="3965258"/>
            <a:ext cx="2256949" cy="430530"/>
          </a:xfrm>
          <a:custGeom>
            <a:avLst/>
            <a:gdLst>
              <a:gd name="connsiteX0" fmla="*/ 2586358 w 2586418"/>
              <a:gd name="connsiteY0" fmla="*/ -331 h 574357"/>
              <a:gd name="connsiteX1" fmla="*/ 2586358 w 2586418"/>
              <a:gd name="connsiteY1" fmla="*/ 319423 h 574357"/>
              <a:gd name="connsiteX2" fmla="*/ 2331659 w 2586418"/>
              <a:gd name="connsiteY2" fmla="*/ 574026 h 574357"/>
              <a:gd name="connsiteX3" fmla="*/ -61 w 2586418"/>
              <a:gd name="connsiteY3" fmla="*/ 574026 h 574357"/>
              <a:gd name="connsiteX4" fmla="*/ -61 w 2586418"/>
              <a:gd name="connsiteY4" fmla="*/ 254367 h 574357"/>
              <a:gd name="connsiteX5" fmla="*/ 254638 w 2586418"/>
              <a:gd name="connsiteY5" fmla="*/ -331 h 574357"/>
              <a:gd name="connsiteX6" fmla="*/ 2577880 w 2586418"/>
              <a:gd name="connsiteY6" fmla="*/ 315899 h 574357"/>
              <a:gd name="connsiteX7" fmla="*/ 2577880 w 2586418"/>
              <a:gd name="connsiteY7" fmla="*/ 8146 h 574357"/>
              <a:gd name="connsiteX8" fmla="*/ 258257 w 2586418"/>
              <a:gd name="connsiteY8" fmla="*/ 8146 h 574357"/>
              <a:gd name="connsiteX9" fmla="*/ 8607 w 2586418"/>
              <a:gd name="connsiteY9" fmla="*/ 257796 h 574357"/>
              <a:gd name="connsiteX10" fmla="*/ 8607 w 2586418"/>
              <a:gd name="connsiteY10" fmla="*/ 565549 h 574357"/>
              <a:gd name="connsiteX11" fmla="*/ 2328135 w 2586418"/>
              <a:gd name="connsiteY11" fmla="*/ 565549 h 57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6418" h="574357">
                <a:moveTo>
                  <a:pt x="2586358" y="-331"/>
                </a:moveTo>
                <a:lnTo>
                  <a:pt x="2586358" y="319423"/>
                </a:lnTo>
                <a:lnTo>
                  <a:pt x="2331659" y="574026"/>
                </a:lnTo>
                <a:lnTo>
                  <a:pt x="-61" y="574026"/>
                </a:lnTo>
                <a:lnTo>
                  <a:pt x="-61" y="254367"/>
                </a:lnTo>
                <a:lnTo>
                  <a:pt x="254638" y="-331"/>
                </a:lnTo>
                <a:close/>
                <a:moveTo>
                  <a:pt x="2577880" y="315899"/>
                </a:moveTo>
                <a:lnTo>
                  <a:pt x="2577880" y="8146"/>
                </a:lnTo>
                <a:lnTo>
                  <a:pt x="258257" y="8146"/>
                </a:lnTo>
                <a:lnTo>
                  <a:pt x="8607" y="257796"/>
                </a:lnTo>
                <a:lnTo>
                  <a:pt x="8607" y="565549"/>
                </a:lnTo>
                <a:lnTo>
                  <a:pt x="2328135" y="565549"/>
                </a:lnTo>
                <a:close/>
              </a:path>
            </a:pathLst>
          </a:custGeom>
          <a:gradFill>
            <a:gsLst>
              <a:gs pos="0">
                <a:schemeClr val="bg1">
                  <a:alpha val="0"/>
                </a:schemeClr>
              </a:gs>
              <a:gs pos="100000">
                <a:schemeClr val="accent1">
                  <a:alpha val="100000"/>
                </a:scheme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9071" tIns="0" rIns="0" bIns="0" numCol="1" spcCol="0" rtlCol="0" fromWordArt="0" anchor="ctr" anchorCtr="0" forceAA="0" compatLnSpc="1">
            <a:noAutofit/>
          </a:bodyPr>
          <a:lstStyle/>
          <a:p>
            <a:pPr lvl="0" algn="l">
              <a:buClrTx/>
              <a:buSzTx/>
              <a:buFontTx/>
            </a:pPr>
            <a:endParaRPr lang="zh-CN" altLang="en-US" sz="1500" b="1" dirty="0">
              <a:solidFill>
                <a:schemeClr val="tx1">
                  <a:lumMod val="85000"/>
                  <a:lumOff val="15000"/>
                </a:schemeClr>
              </a:solidFill>
              <a:latin typeface="+mn-ea"/>
              <a:cs typeface="+mn-ea"/>
              <a:sym typeface="+mn-ea"/>
            </a:endParaRPr>
          </a:p>
        </p:txBody>
      </p:sp>
      <p:sp>
        <p:nvSpPr>
          <p:cNvPr id="31" name="任意多边形: 形状 16"/>
          <p:cNvSpPr/>
          <p:nvPr>
            <p:custDataLst>
              <p:tags r:id="rId3"/>
            </p:custDataLst>
          </p:nvPr>
        </p:nvSpPr>
        <p:spPr>
          <a:xfrm>
            <a:off x="562451" y="3999548"/>
            <a:ext cx="2176939" cy="361950"/>
          </a:xfrm>
          <a:custGeom>
            <a:avLst/>
            <a:gdLst>
              <a:gd name="connsiteX0" fmla="*/ 2494693 w 2494692"/>
              <a:gd name="connsiteY0" fmla="*/ 0 h 482917"/>
              <a:gd name="connsiteX1" fmla="*/ 2494693 w 2494692"/>
              <a:gd name="connsiteY1" fmla="*/ 254984 h 482917"/>
              <a:gd name="connsiteX2" fmla="*/ 2266855 w 2494692"/>
              <a:gd name="connsiteY2" fmla="*/ 482918 h 482917"/>
              <a:gd name="connsiteX3" fmla="*/ 0 w 2494692"/>
              <a:gd name="connsiteY3" fmla="*/ 482918 h 482917"/>
              <a:gd name="connsiteX4" fmla="*/ 0 w 2494692"/>
              <a:gd name="connsiteY4" fmla="*/ 227838 h 482917"/>
              <a:gd name="connsiteX5" fmla="*/ 227838 w 2494692"/>
              <a:gd name="connsiteY5" fmla="*/ 0 h 482917"/>
              <a:gd name="connsiteX6" fmla="*/ 2494693 w 2494692"/>
              <a:gd name="connsiteY6" fmla="*/ 0 h 48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4692" h="482917">
                <a:moveTo>
                  <a:pt x="2494693" y="0"/>
                </a:moveTo>
                <a:lnTo>
                  <a:pt x="2494693" y="254984"/>
                </a:lnTo>
                <a:lnTo>
                  <a:pt x="2266855" y="482918"/>
                </a:lnTo>
                <a:lnTo>
                  <a:pt x="0" y="482918"/>
                </a:lnTo>
                <a:lnTo>
                  <a:pt x="0" y="227838"/>
                </a:lnTo>
                <a:lnTo>
                  <a:pt x="227838" y="0"/>
                </a:lnTo>
                <a:lnTo>
                  <a:pt x="2494693" y="0"/>
                </a:lnTo>
                <a:close/>
              </a:path>
            </a:pathLst>
          </a:custGeom>
          <a:gradFill>
            <a:gsLst>
              <a:gs pos="0">
                <a:schemeClr val="bg1">
                  <a:alpha val="0"/>
                </a:schemeClr>
              </a:gs>
              <a:gs pos="100000">
                <a:schemeClr val="accent1">
                  <a:alpha val="36000"/>
                </a:scheme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9071" tIns="0" rIns="0" bIns="0" numCol="1" spcCol="0" rtlCol="0" fromWordArt="0" anchor="ctr" anchorCtr="0" forceAA="0" compatLnSpc="1">
            <a:noAutofit/>
          </a:bodyPr>
          <a:lstStyle/>
          <a:p>
            <a:pPr lvl="0" algn="l">
              <a:buClrTx/>
              <a:buSzTx/>
              <a:buFontTx/>
            </a:pPr>
            <a:r>
              <a:rPr lang="zh-CN" altLang="en-US" sz="1500" b="1" dirty="0">
                <a:solidFill>
                  <a:schemeClr val="accent1"/>
                </a:solidFill>
                <a:latin typeface="+mn-ea"/>
                <a:cs typeface="+mn-ea"/>
                <a:sym typeface="+mn-ea"/>
              </a:rPr>
              <a:t>两阶段模型结果</a:t>
            </a:r>
            <a:endParaRPr lang="zh-CN" altLang="en-US" sz="1500" b="1" dirty="0">
              <a:solidFill>
                <a:schemeClr val="accent1"/>
              </a:solidFill>
              <a:latin typeface="+mn-ea"/>
              <a:cs typeface="+mn-ea"/>
              <a:sym typeface="+mn-ea"/>
            </a:endParaRPr>
          </a:p>
        </p:txBody>
      </p:sp>
      <p:sp>
        <p:nvSpPr>
          <p:cNvPr id="32" name="任意多边形: 形状 20"/>
          <p:cNvSpPr/>
          <p:nvPr>
            <p:custDataLst>
              <p:tags r:id="rId4"/>
            </p:custDataLst>
          </p:nvPr>
        </p:nvSpPr>
        <p:spPr>
          <a:xfrm>
            <a:off x="750570" y="3914299"/>
            <a:ext cx="1111568" cy="27146"/>
          </a:xfrm>
          <a:custGeom>
            <a:avLst/>
            <a:gdLst>
              <a:gd name="connsiteX0" fmla="*/ 1394174 w 1482280"/>
              <a:gd name="connsiteY0" fmla="*/ 0 h 54007"/>
              <a:gd name="connsiteX1" fmla="*/ 1428369 w 1482280"/>
              <a:gd name="connsiteY1" fmla="*/ 0 h 54007"/>
              <a:gd name="connsiteX2" fmla="*/ 1482280 w 1482280"/>
              <a:gd name="connsiteY2" fmla="*/ 54007 h 54007"/>
              <a:gd name="connsiteX3" fmla="*/ 1448181 w 1482280"/>
              <a:gd name="connsiteY3" fmla="*/ 54007 h 54007"/>
              <a:gd name="connsiteX4" fmla="*/ 1338739 w 1482280"/>
              <a:gd name="connsiteY4" fmla="*/ 0 h 54007"/>
              <a:gd name="connsiteX5" fmla="*/ 1372839 w 1482280"/>
              <a:gd name="connsiteY5" fmla="*/ 0 h 54007"/>
              <a:gd name="connsiteX6" fmla="*/ 1426845 w 1482280"/>
              <a:gd name="connsiteY6" fmla="*/ 54007 h 54007"/>
              <a:gd name="connsiteX7" fmla="*/ 1392650 w 1482280"/>
              <a:gd name="connsiteY7" fmla="*/ 54007 h 54007"/>
              <a:gd name="connsiteX8" fmla="*/ 1283208 w 1482280"/>
              <a:gd name="connsiteY8" fmla="*/ 0 h 54007"/>
              <a:gd name="connsiteX9" fmla="*/ 1317403 w 1482280"/>
              <a:gd name="connsiteY9" fmla="*/ 0 h 54007"/>
              <a:gd name="connsiteX10" fmla="*/ 1371409 w 1482280"/>
              <a:gd name="connsiteY10" fmla="*/ 54007 h 54007"/>
              <a:gd name="connsiteX11" fmla="*/ 1337215 w 1482280"/>
              <a:gd name="connsiteY11" fmla="*/ 54007 h 54007"/>
              <a:gd name="connsiteX12" fmla="*/ 1227773 w 1482280"/>
              <a:gd name="connsiteY12" fmla="*/ 0 h 54007"/>
              <a:gd name="connsiteX13" fmla="*/ 1261968 w 1482280"/>
              <a:gd name="connsiteY13" fmla="*/ 0 h 54007"/>
              <a:gd name="connsiteX14" fmla="*/ 1315879 w 1482280"/>
              <a:gd name="connsiteY14" fmla="*/ 54007 h 54007"/>
              <a:gd name="connsiteX15" fmla="*/ 1281780 w 1482280"/>
              <a:gd name="connsiteY15" fmla="*/ 54007 h 54007"/>
              <a:gd name="connsiteX16" fmla="*/ 1172337 w 1482280"/>
              <a:gd name="connsiteY16" fmla="*/ 0 h 54007"/>
              <a:gd name="connsiteX17" fmla="*/ 1206437 w 1482280"/>
              <a:gd name="connsiteY17" fmla="*/ 0 h 54007"/>
              <a:gd name="connsiteX18" fmla="*/ 1260443 w 1482280"/>
              <a:gd name="connsiteY18" fmla="*/ 54007 h 54007"/>
              <a:gd name="connsiteX19" fmla="*/ 1226249 w 1482280"/>
              <a:gd name="connsiteY19" fmla="*/ 54007 h 54007"/>
              <a:gd name="connsiteX20" fmla="*/ 1116807 w 1482280"/>
              <a:gd name="connsiteY20" fmla="*/ 0 h 54007"/>
              <a:gd name="connsiteX21" fmla="*/ 1151002 w 1482280"/>
              <a:gd name="connsiteY21" fmla="*/ 0 h 54007"/>
              <a:gd name="connsiteX22" fmla="*/ 1205008 w 1482280"/>
              <a:gd name="connsiteY22" fmla="*/ 54007 h 54007"/>
              <a:gd name="connsiteX23" fmla="*/ 1170814 w 1482280"/>
              <a:gd name="connsiteY23" fmla="*/ 54007 h 54007"/>
              <a:gd name="connsiteX24" fmla="*/ 1061371 w 1482280"/>
              <a:gd name="connsiteY24" fmla="*/ 0 h 54007"/>
              <a:gd name="connsiteX25" fmla="*/ 1095566 w 1482280"/>
              <a:gd name="connsiteY25" fmla="*/ 0 h 54007"/>
              <a:gd name="connsiteX26" fmla="*/ 1149477 w 1482280"/>
              <a:gd name="connsiteY26" fmla="*/ 54007 h 54007"/>
              <a:gd name="connsiteX27" fmla="*/ 1115378 w 1482280"/>
              <a:gd name="connsiteY27" fmla="*/ 54007 h 54007"/>
              <a:gd name="connsiteX28" fmla="*/ 1005936 w 1482280"/>
              <a:gd name="connsiteY28" fmla="*/ 0 h 54007"/>
              <a:gd name="connsiteX29" fmla="*/ 1040036 w 1482280"/>
              <a:gd name="connsiteY29" fmla="*/ 0 h 54007"/>
              <a:gd name="connsiteX30" fmla="*/ 1094042 w 1482280"/>
              <a:gd name="connsiteY30" fmla="*/ 54007 h 54007"/>
              <a:gd name="connsiteX31" fmla="*/ 1059848 w 1482280"/>
              <a:gd name="connsiteY31" fmla="*/ 54007 h 54007"/>
              <a:gd name="connsiteX32" fmla="*/ 357664 w 1482280"/>
              <a:gd name="connsiteY32" fmla="*/ 0 h 54007"/>
              <a:gd name="connsiteX33" fmla="*/ 990219 w 1482280"/>
              <a:gd name="connsiteY33" fmla="*/ 0 h 54007"/>
              <a:gd name="connsiteX34" fmla="*/ 1042416 w 1482280"/>
              <a:gd name="connsiteY34" fmla="*/ 52197 h 54007"/>
              <a:gd name="connsiteX35" fmla="*/ 0 w 1482280"/>
              <a:gd name="connsiteY35" fmla="*/ 52197 h 54007"/>
              <a:gd name="connsiteX36" fmla="*/ 0 w 1482280"/>
              <a:gd name="connsiteY36" fmla="*/ 26003 h 54007"/>
              <a:gd name="connsiteX37" fmla="*/ 357664 w 1482280"/>
              <a:gd name="connsiteY37" fmla="*/ 26003 h 54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82280" h="54007">
                <a:moveTo>
                  <a:pt x="1394174" y="0"/>
                </a:moveTo>
                <a:lnTo>
                  <a:pt x="1428369" y="0"/>
                </a:lnTo>
                <a:lnTo>
                  <a:pt x="1482280" y="54007"/>
                </a:lnTo>
                <a:lnTo>
                  <a:pt x="1448181" y="54007"/>
                </a:lnTo>
                <a:close/>
                <a:moveTo>
                  <a:pt x="1338739" y="0"/>
                </a:moveTo>
                <a:lnTo>
                  <a:pt x="1372839" y="0"/>
                </a:lnTo>
                <a:lnTo>
                  <a:pt x="1426845" y="54007"/>
                </a:lnTo>
                <a:lnTo>
                  <a:pt x="1392650" y="54007"/>
                </a:lnTo>
                <a:close/>
                <a:moveTo>
                  <a:pt x="1283208" y="0"/>
                </a:moveTo>
                <a:lnTo>
                  <a:pt x="1317403" y="0"/>
                </a:lnTo>
                <a:lnTo>
                  <a:pt x="1371409" y="54007"/>
                </a:lnTo>
                <a:lnTo>
                  <a:pt x="1337215" y="54007"/>
                </a:lnTo>
                <a:close/>
                <a:moveTo>
                  <a:pt x="1227773" y="0"/>
                </a:moveTo>
                <a:lnTo>
                  <a:pt x="1261968" y="0"/>
                </a:lnTo>
                <a:lnTo>
                  <a:pt x="1315879" y="54007"/>
                </a:lnTo>
                <a:lnTo>
                  <a:pt x="1281780" y="54007"/>
                </a:lnTo>
                <a:close/>
                <a:moveTo>
                  <a:pt x="1172337" y="0"/>
                </a:moveTo>
                <a:lnTo>
                  <a:pt x="1206437" y="0"/>
                </a:lnTo>
                <a:lnTo>
                  <a:pt x="1260443" y="54007"/>
                </a:lnTo>
                <a:lnTo>
                  <a:pt x="1226249" y="54007"/>
                </a:lnTo>
                <a:close/>
                <a:moveTo>
                  <a:pt x="1116807" y="0"/>
                </a:moveTo>
                <a:lnTo>
                  <a:pt x="1151002" y="0"/>
                </a:lnTo>
                <a:lnTo>
                  <a:pt x="1205008" y="54007"/>
                </a:lnTo>
                <a:lnTo>
                  <a:pt x="1170814" y="54007"/>
                </a:lnTo>
                <a:close/>
                <a:moveTo>
                  <a:pt x="1061371" y="0"/>
                </a:moveTo>
                <a:lnTo>
                  <a:pt x="1095566" y="0"/>
                </a:lnTo>
                <a:lnTo>
                  <a:pt x="1149477" y="54007"/>
                </a:lnTo>
                <a:lnTo>
                  <a:pt x="1115378" y="54007"/>
                </a:lnTo>
                <a:close/>
                <a:moveTo>
                  <a:pt x="1005936" y="0"/>
                </a:moveTo>
                <a:lnTo>
                  <a:pt x="1040036" y="0"/>
                </a:lnTo>
                <a:lnTo>
                  <a:pt x="1094042" y="54007"/>
                </a:lnTo>
                <a:lnTo>
                  <a:pt x="1059848" y="54007"/>
                </a:lnTo>
                <a:close/>
                <a:moveTo>
                  <a:pt x="357664" y="0"/>
                </a:moveTo>
                <a:lnTo>
                  <a:pt x="990219" y="0"/>
                </a:lnTo>
                <a:lnTo>
                  <a:pt x="1042416" y="52197"/>
                </a:lnTo>
                <a:lnTo>
                  <a:pt x="0" y="52197"/>
                </a:lnTo>
                <a:lnTo>
                  <a:pt x="0" y="26003"/>
                </a:lnTo>
                <a:lnTo>
                  <a:pt x="357664" y="26003"/>
                </a:lnTo>
                <a:close/>
              </a:path>
            </a:pathLst>
          </a:custGeom>
          <a:gradFill>
            <a:gsLst>
              <a:gs pos="100000">
                <a:schemeClr val="accent1">
                  <a:alpha val="4000"/>
                </a:schemeClr>
              </a:gs>
              <a:gs pos="0">
                <a:schemeClr val="accent1"/>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189071" bIns="0" numCol="1" spcCol="0" rtlCol="0" fromWordArt="0" anchor="ctr" anchorCtr="0" forceAA="0" compatLnSpc="1">
            <a:noAutofit/>
          </a:bodyPr>
          <a:lstStyle/>
          <a:p>
            <a:pPr lvl="0" algn="r">
              <a:buClrTx/>
              <a:buSzTx/>
              <a:buFontTx/>
            </a:pPr>
            <a:endParaRPr lang="zh-CN" altLang="en-US" sz="1500" b="1" dirty="0">
              <a:solidFill>
                <a:schemeClr val="tx1">
                  <a:lumMod val="85000"/>
                  <a:lumOff val="15000"/>
                </a:schemeClr>
              </a:solidFill>
              <a:latin typeface="+mn-ea"/>
              <a:cs typeface="+mn-ea"/>
              <a:sym typeface="+mn-ea"/>
            </a:endParaRPr>
          </a:p>
        </p:txBody>
      </p:sp>
      <p:sp>
        <p:nvSpPr>
          <p:cNvPr id="109" name="任意多边形: 形状 15"/>
          <p:cNvSpPr/>
          <p:nvPr>
            <p:custDataLst>
              <p:tags r:id="rId5"/>
            </p:custDataLst>
          </p:nvPr>
        </p:nvSpPr>
        <p:spPr>
          <a:xfrm>
            <a:off x="522446" y="2012633"/>
            <a:ext cx="2256949" cy="430530"/>
          </a:xfrm>
          <a:custGeom>
            <a:avLst/>
            <a:gdLst>
              <a:gd name="connsiteX0" fmla="*/ 2586358 w 2586418"/>
              <a:gd name="connsiteY0" fmla="*/ -331 h 574357"/>
              <a:gd name="connsiteX1" fmla="*/ 2586358 w 2586418"/>
              <a:gd name="connsiteY1" fmla="*/ 319423 h 574357"/>
              <a:gd name="connsiteX2" fmla="*/ 2331659 w 2586418"/>
              <a:gd name="connsiteY2" fmla="*/ 574026 h 574357"/>
              <a:gd name="connsiteX3" fmla="*/ -61 w 2586418"/>
              <a:gd name="connsiteY3" fmla="*/ 574026 h 574357"/>
              <a:gd name="connsiteX4" fmla="*/ -61 w 2586418"/>
              <a:gd name="connsiteY4" fmla="*/ 254367 h 574357"/>
              <a:gd name="connsiteX5" fmla="*/ 254638 w 2586418"/>
              <a:gd name="connsiteY5" fmla="*/ -331 h 574357"/>
              <a:gd name="connsiteX6" fmla="*/ 2577880 w 2586418"/>
              <a:gd name="connsiteY6" fmla="*/ 315899 h 574357"/>
              <a:gd name="connsiteX7" fmla="*/ 2577880 w 2586418"/>
              <a:gd name="connsiteY7" fmla="*/ 8146 h 574357"/>
              <a:gd name="connsiteX8" fmla="*/ 258257 w 2586418"/>
              <a:gd name="connsiteY8" fmla="*/ 8146 h 574357"/>
              <a:gd name="connsiteX9" fmla="*/ 8607 w 2586418"/>
              <a:gd name="connsiteY9" fmla="*/ 257796 h 574357"/>
              <a:gd name="connsiteX10" fmla="*/ 8607 w 2586418"/>
              <a:gd name="connsiteY10" fmla="*/ 565549 h 574357"/>
              <a:gd name="connsiteX11" fmla="*/ 2328135 w 2586418"/>
              <a:gd name="connsiteY11" fmla="*/ 565549 h 57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6418" h="574357">
                <a:moveTo>
                  <a:pt x="2586358" y="-331"/>
                </a:moveTo>
                <a:lnTo>
                  <a:pt x="2586358" y="319423"/>
                </a:lnTo>
                <a:lnTo>
                  <a:pt x="2331659" y="574026"/>
                </a:lnTo>
                <a:lnTo>
                  <a:pt x="-61" y="574026"/>
                </a:lnTo>
                <a:lnTo>
                  <a:pt x="-61" y="254367"/>
                </a:lnTo>
                <a:lnTo>
                  <a:pt x="254638" y="-331"/>
                </a:lnTo>
                <a:close/>
                <a:moveTo>
                  <a:pt x="2577880" y="315899"/>
                </a:moveTo>
                <a:lnTo>
                  <a:pt x="2577880" y="8146"/>
                </a:lnTo>
                <a:lnTo>
                  <a:pt x="258257" y="8146"/>
                </a:lnTo>
                <a:lnTo>
                  <a:pt x="8607" y="257796"/>
                </a:lnTo>
                <a:lnTo>
                  <a:pt x="8607" y="565549"/>
                </a:lnTo>
                <a:lnTo>
                  <a:pt x="2328135" y="565549"/>
                </a:lnTo>
                <a:close/>
              </a:path>
            </a:pathLst>
          </a:custGeom>
          <a:gradFill>
            <a:gsLst>
              <a:gs pos="0">
                <a:schemeClr val="bg1">
                  <a:alpha val="0"/>
                </a:schemeClr>
              </a:gs>
              <a:gs pos="100000">
                <a:schemeClr val="accent1">
                  <a:alpha val="100000"/>
                </a:scheme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9071" tIns="0" rIns="0" bIns="0" numCol="1" spcCol="0" rtlCol="0" fromWordArt="0" anchor="ctr" anchorCtr="0" forceAA="0" compatLnSpc="1">
            <a:noAutofit/>
          </a:bodyPr>
          <a:lstStyle/>
          <a:p>
            <a:pPr lvl="0" algn="l">
              <a:buClrTx/>
              <a:buSzTx/>
              <a:buFontTx/>
            </a:pPr>
            <a:endParaRPr lang="zh-CN" altLang="en-US" sz="1500" b="1" dirty="0">
              <a:solidFill>
                <a:schemeClr val="tx1">
                  <a:lumMod val="85000"/>
                  <a:lumOff val="15000"/>
                </a:schemeClr>
              </a:solidFill>
              <a:latin typeface="+mn-ea"/>
              <a:cs typeface="+mn-ea"/>
              <a:sym typeface="+mn-ea"/>
            </a:endParaRPr>
          </a:p>
        </p:txBody>
      </p:sp>
      <p:sp>
        <p:nvSpPr>
          <p:cNvPr id="110" name="任意多边形: 形状 16"/>
          <p:cNvSpPr/>
          <p:nvPr>
            <p:custDataLst>
              <p:tags r:id="rId6"/>
            </p:custDataLst>
          </p:nvPr>
        </p:nvSpPr>
        <p:spPr>
          <a:xfrm>
            <a:off x="562451" y="2046923"/>
            <a:ext cx="2176939" cy="361950"/>
          </a:xfrm>
          <a:custGeom>
            <a:avLst/>
            <a:gdLst>
              <a:gd name="connsiteX0" fmla="*/ 2494693 w 2494692"/>
              <a:gd name="connsiteY0" fmla="*/ 0 h 482917"/>
              <a:gd name="connsiteX1" fmla="*/ 2494693 w 2494692"/>
              <a:gd name="connsiteY1" fmla="*/ 254984 h 482917"/>
              <a:gd name="connsiteX2" fmla="*/ 2266855 w 2494692"/>
              <a:gd name="connsiteY2" fmla="*/ 482918 h 482917"/>
              <a:gd name="connsiteX3" fmla="*/ 0 w 2494692"/>
              <a:gd name="connsiteY3" fmla="*/ 482918 h 482917"/>
              <a:gd name="connsiteX4" fmla="*/ 0 w 2494692"/>
              <a:gd name="connsiteY4" fmla="*/ 227838 h 482917"/>
              <a:gd name="connsiteX5" fmla="*/ 227838 w 2494692"/>
              <a:gd name="connsiteY5" fmla="*/ 0 h 482917"/>
              <a:gd name="connsiteX6" fmla="*/ 2494693 w 2494692"/>
              <a:gd name="connsiteY6" fmla="*/ 0 h 48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4692" h="482917">
                <a:moveTo>
                  <a:pt x="2494693" y="0"/>
                </a:moveTo>
                <a:lnTo>
                  <a:pt x="2494693" y="254984"/>
                </a:lnTo>
                <a:lnTo>
                  <a:pt x="2266855" y="482918"/>
                </a:lnTo>
                <a:lnTo>
                  <a:pt x="0" y="482918"/>
                </a:lnTo>
                <a:lnTo>
                  <a:pt x="0" y="227838"/>
                </a:lnTo>
                <a:lnTo>
                  <a:pt x="227838" y="0"/>
                </a:lnTo>
                <a:lnTo>
                  <a:pt x="2494693" y="0"/>
                </a:lnTo>
                <a:close/>
              </a:path>
            </a:pathLst>
          </a:custGeom>
          <a:gradFill>
            <a:gsLst>
              <a:gs pos="0">
                <a:schemeClr val="bg1">
                  <a:alpha val="0"/>
                </a:schemeClr>
              </a:gs>
              <a:gs pos="100000">
                <a:schemeClr val="accent1">
                  <a:alpha val="36000"/>
                </a:scheme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9071" tIns="0" rIns="0" bIns="0" numCol="1" spcCol="0" rtlCol="0" fromWordArt="0" anchor="ctr" anchorCtr="0" forceAA="0" compatLnSpc="1">
            <a:noAutofit/>
          </a:bodyPr>
          <a:lstStyle/>
          <a:p>
            <a:pPr lvl="0" algn="l">
              <a:buClrTx/>
              <a:buSzTx/>
              <a:buFontTx/>
            </a:pPr>
            <a:r>
              <a:rPr lang="zh-CN" altLang="en-US" sz="1500" b="1" dirty="0">
                <a:solidFill>
                  <a:schemeClr val="accent1"/>
                </a:solidFill>
                <a:latin typeface="+mn-ea"/>
                <a:cs typeface="+mn-ea"/>
                <a:sym typeface="+mn-ea"/>
              </a:rPr>
              <a:t>两阶段划分</a:t>
            </a:r>
            <a:endParaRPr lang="zh-CN" altLang="en-US" sz="1500" b="1" dirty="0">
              <a:solidFill>
                <a:schemeClr val="accent1"/>
              </a:solidFill>
              <a:latin typeface="+mn-ea"/>
              <a:cs typeface="+mn-ea"/>
              <a:sym typeface="+mn-ea"/>
            </a:endParaRPr>
          </a:p>
        </p:txBody>
      </p:sp>
      <p:sp>
        <p:nvSpPr>
          <p:cNvPr id="111" name="任意多边形: 形状 20"/>
          <p:cNvSpPr/>
          <p:nvPr>
            <p:custDataLst>
              <p:tags r:id="rId7"/>
            </p:custDataLst>
          </p:nvPr>
        </p:nvSpPr>
        <p:spPr>
          <a:xfrm>
            <a:off x="750570" y="1961674"/>
            <a:ext cx="1111568" cy="27146"/>
          </a:xfrm>
          <a:custGeom>
            <a:avLst/>
            <a:gdLst>
              <a:gd name="connsiteX0" fmla="*/ 1394174 w 1482280"/>
              <a:gd name="connsiteY0" fmla="*/ 0 h 54007"/>
              <a:gd name="connsiteX1" fmla="*/ 1428369 w 1482280"/>
              <a:gd name="connsiteY1" fmla="*/ 0 h 54007"/>
              <a:gd name="connsiteX2" fmla="*/ 1482280 w 1482280"/>
              <a:gd name="connsiteY2" fmla="*/ 54007 h 54007"/>
              <a:gd name="connsiteX3" fmla="*/ 1448181 w 1482280"/>
              <a:gd name="connsiteY3" fmla="*/ 54007 h 54007"/>
              <a:gd name="connsiteX4" fmla="*/ 1338739 w 1482280"/>
              <a:gd name="connsiteY4" fmla="*/ 0 h 54007"/>
              <a:gd name="connsiteX5" fmla="*/ 1372839 w 1482280"/>
              <a:gd name="connsiteY5" fmla="*/ 0 h 54007"/>
              <a:gd name="connsiteX6" fmla="*/ 1426845 w 1482280"/>
              <a:gd name="connsiteY6" fmla="*/ 54007 h 54007"/>
              <a:gd name="connsiteX7" fmla="*/ 1392650 w 1482280"/>
              <a:gd name="connsiteY7" fmla="*/ 54007 h 54007"/>
              <a:gd name="connsiteX8" fmla="*/ 1283208 w 1482280"/>
              <a:gd name="connsiteY8" fmla="*/ 0 h 54007"/>
              <a:gd name="connsiteX9" fmla="*/ 1317403 w 1482280"/>
              <a:gd name="connsiteY9" fmla="*/ 0 h 54007"/>
              <a:gd name="connsiteX10" fmla="*/ 1371409 w 1482280"/>
              <a:gd name="connsiteY10" fmla="*/ 54007 h 54007"/>
              <a:gd name="connsiteX11" fmla="*/ 1337215 w 1482280"/>
              <a:gd name="connsiteY11" fmla="*/ 54007 h 54007"/>
              <a:gd name="connsiteX12" fmla="*/ 1227773 w 1482280"/>
              <a:gd name="connsiteY12" fmla="*/ 0 h 54007"/>
              <a:gd name="connsiteX13" fmla="*/ 1261968 w 1482280"/>
              <a:gd name="connsiteY13" fmla="*/ 0 h 54007"/>
              <a:gd name="connsiteX14" fmla="*/ 1315879 w 1482280"/>
              <a:gd name="connsiteY14" fmla="*/ 54007 h 54007"/>
              <a:gd name="connsiteX15" fmla="*/ 1281780 w 1482280"/>
              <a:gd name="connsiteY15" fmla="*/ 54007 h 54007"/>
              <a:gd name="connsiteX16" fmla="*/ 1172337 w 1482280"/>
              <a:gd name="connsiteY16" fmla="*/ 0 h 54007"/>
              <a:gd name="connsiteX17" fmla="*/ 1206437 w 1482280"/>
              <a:gd name="connsiteY17" fmla="*/ 0 h 54007"/>
              <a:gd name="connsiteX18" fmla="*/ 1260443 w 1482280"/>
              <a:gd name="connsiteY18" fmla="*/ 54007 h 54007"/>
              <a:gd name="connsiteX19" fmla="*/ 1226249 w 1482280"/>
              <a:gd name="connsiteY19" fmla="*/ 54007 h 54007"/>
              <a:gd name="connsiteX20" fmla="*/ 1116807 w 1482280"/>
              <a:gd name="connsiteY20" fmla="*/ 0 h 54007"/>
              <a:gd name="connsiteX21" fmla="*/ 1151002 w 1482280"/>
              <a:gd name="connsiteY21" fmla="*/ 0 h 54007"/>
              <a:gd name="connsiteX22" fmla="*/ 1205008 w 1482280"/>
              <a:gd name="connsiteY22" fmla="*/ 54007 h 54007"/>
              <a:gd name="connsiteX23" fmla="*/ 1170814 w 1482280"/>
              <a:gd name="connsiteY23" fmla="*/ 54007 h 54007"/>
              <a:gd name="connsiteX24" fmla="*/ 1061371 w 1482280"/>
              <a:gd name="connsiteY24" fmla="*/ 0 h 54007"/>
              <a:gd name="connsiteX25" fmla="*/ 1095566 w 1482280"/>
              <a:gd name="connsiteY25" fmla="*/ 0 h 54007"/>
              <a:gd name="connsiteX26" fmla="*/ 1149477 w 1482280"/>
              <a:gd name="connsiteY26" fmla="*/ 54007 h 54007"/>
              <a:gd name="connsiteX27" fmla="*/ 1115378 w 1482280"/>
              <a:gd name="connsiteY27" fmla="*/ 54007 h 54007"/>
              <a:gd name="connsiteX28" fmla="*/ 1005936 w 1482280"/>
              <a:gd name="connsiteY28" fmla="*/ 0 h 54007"/>
              <a:gd name="connsiteX29" fmla="*/ 1040036 w 1482280"/>
              <a:gd name="connsiteY29" fmla="*/ 0 h 54007"/>
              <a:gd name="connsiteX30" fmla="*/ 1094042 w 1482280"/>
              <a:gd name="connsiteY30" fmla="*/ 54007 h 54007"/>
              <a:gd name="connsiteX31" fmla="*/ 1059848 w 1482280"/>
              <a:gd name="connsiteY31" fmla="*/ 54007 h 54007"/>
              <a:gd name="connsiteX32" fmla="*/ 357664 w 1482280"/>
              <a:gd name="connsiteY32" fmla="*/ 0 h 54007"/>
              <a:gd name="connsiteX33" fmla="*/ 990219 w 1482280"/>
              <a:gd name="connsiteY33" fmla="*/ 0 h 54007"/>
              <a:gd name="connsiteX34" fmla="*/ 1042416 w 1482280"/>
              <a:gd name="connsiteY34" fmla="*/ 52197 h 54007"/>
              <a:gd name="connsiteX35" fmla="*/ 0 w 1482280"/>
              <a:gd name="connsiteY35" fmla="*/ 52197 h 54007"/>
              <a:gd name="connsiteX36" fmla="*/ 0 w 1482280"/>
              <a:gd name="connsiteY36" fmla="*/ 26003 h 54007"/>
              <a:gd name="connsiteX37" fmla="*/ 357664 w 1482280"/>
              <a:gd name="connsiteY37" fmla="*/ 26003 h 54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82280" h="54007">
                <a:moveTo>
                  <a:pt x="1394174" y="0"/>
                </a:moveTo>
                <a:lnTo>
                  <a:pt x="1428369" y="0"/>
                </a:lnTo>
                <a:lnTo>
                  <a:pt x="1482280" y="54007"/>
                </a:lnTo>
                <a:lnTo>
                  <a:pt x="1448181" y="54007"/>
                </a:lnTo>
                <a:close/>
                <a:moveTo>
                  <a:pt x="1338739" y="0"/>
                </a:moveTo>
                <a:lnTo>
                  <a:pt x="1372839" y="0"/>
                </a:lnTo>
                <a:lnTo>
                  <a:pt x="1426845" y="54007"/>
                </a:lnTo>
                <a:lnTo>
                  <a:pt x="1392650" y="54007"/>
                </a:lnTo>
                <a:close/>
                <a:moveTo>
                  <a:pt x="1283208" y="0"/>
                </a:moveTo>
                <a:lnTo>
                  <a:pt x="1317403" y="0"/>
                </a:lnTo>
                <a:lnTo>
                  <a:pt x="1371409" y="54007"/>
                </a:lnTo>
                <a:lnTo>
                  <a:pt x="1337215" y="54007"/>
                </a:lnTo>
                <a:close/>
                <a:moveTo>
                  <a:pt x="1227773" y="0"/>
                </a:moveTo>
                <a:lnTo>
                  <a:pt x="1261968" y="0"/>
                </a:lnTo>
                <a:lnTo>
                  <a:pt x="1315879" y="54007"/>
                </a:lnTo>
                <a:lnTo>
                  <a:pt x="1281780" y="54007"/>
                </a:lnTo>
                <a:close/>
                <a:moveTo>
                  <a:pt x="1172337" y="0"/>
                </a:moveTo>
                <a:lnTo>
                  <a:pt x="1206437" y="0"/>
                </a:lnTo>
                <a:lnTo>
                  <a:pt x="1260443" y="54007"/>
                </a:lnTo>
                <a:lnTo>
                  <a:pt x="1226249" y="54007"/>
                </a:lnTo>
                <a:close/>
                <a:moveTo>
                  <a:pt x="1116807" y="0"/>
                </a:moveTo>
                <a:lnTo>
                  <a:pt x="1151002" y="0"/>
                </a:lnTo>
                <a:lnTo>
                  <a:pt x="1205008" y="54007"/>
                </a:lnTo>
                <a:lnTo>
                  <a:pt x="1170814" y="54007"/>
                </a:lnTo>
                <a:close/>
                <a:moveTo>
                  <a:pt x="1061371" y="0"/>
                </a:moveTo>
                <a:lnTo>
                  <a:pt x="1095566" y="0"/>
                </a:lnTo>
                <a:lnTo>
                  <a:pt x="1149477" y="54007"/>
                </a:lnTo>
                <a:lnTo>
                  <a:pt x="1115378" y="54007"/>
                </a:lnTo>
                <a:close/>
                <a:moveTo>
                  <a:pt x="1005936" y="0"/>
                </a:moveTo>
                <a:lnTo>
                  <a:pt x="1040036" y="0"/>
                </a:lnTo>
                <a:lnTo>
                  <a:pt x="1094042" y="54007"/>
                </a:lnTo>
                <a:lnTo>
                  <a:pt x="1059848" y="54007"/>
                </a:lnTo>
                <a:close/>
                <a:moveTo>
                  <a:pt x="357664" y="0"/>
                </a:moveTo>
                <a:lnTo>
                  <a:pt x="990219" y="0"/>
                </a:lnTo>
                <a:lnTo>
                  <a:pt x="1042416" y="52197"/>
                </a:lnTo>
                <a:lnTo>
                  <a:pt x="0" y="52197"/>
                </a:lnTo>
                <a:lnTo>
                  <a:pt x="0" y="26003"/>
                </a:lnTo>
                <a:lnTo>
                  <a:pt x="357664" y="26003"/>
                </a:lnTo>
                <a:close/>
              </a:path>
            </a:pathLst>
          </a:custGeom>
          <a:gradFill>
            <a:gsLst>
              <a:gs pos="100000">
                <a:schemeClr val="accent1">
                  <a:alpha val="4000"/>
                </a:schemeClr>
              </a:gs>
              <a:gs pos="0">
                <a:schemeClr val="accent1"/>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189071" bIns="0" numCol="1" spcCol="0" rtlCol="0" fromWordArt="0" anchor="ctr" anchorCtr="0" forceAA="0" compatLnSpc="1">
            <a:noAutofit/>
          </a:bodyPr>
          <a:lstStyle/>
          <a:p>
            <a:pPr lvl="0" algn="r">
              <a:buClrTx/>
              <a:buSzTx/>
              <a:buFontTx/>
            </a:pPr>
            <a:endParaRPr lang="zh-CN" altLang="en-US" sz="1500" b="1" dirty="0">
              <a:solidFill>
                <a:schemeClr val="tx1">
                  <a:lumMod val="85000"/>
                  <a:lumOff val="15000"/>
                </a:schemeClr>
              </a:solidFill>
              <a:latin typeface="+mn-ea"/>
              <a:cs typeface="+mn-ea"/>
              <a:sym typeface="+mn-ea"/>
            </a:endParaRPr>
          </a:p>
        </p:txBody>
      </p:sp>
      <p:sp>
        <p:nvSpPr>
          <p:cNvPr id="3" name="矩形 2"/>
          <p:cNvSpPr/>
          <p:nvPr>
            <p:custDataLst>
              <p:tags r:id="rId8"/>
            </p:custDataLst>
          </p:nvPr>
        </p:nvSpPr>
        <p:spPr>
          <a:xfrm>
            <a:off x="738664" y="2475071"/>
            <a:ext cx="2052161" cy="1044893"/>
          </a:xfrm>
          <a:prstGeom prst="rect">
            <a:avLst/>
          </a:prstGeom>
          <a:noFill/>
        </p:spPr>
        <p:txBody>
          <a:bodyPr wrap="square" lIns="0" tIns="0" rIns="0" bIns="0" rtlCol="0" anchor="t" anchorCtr="0">
            <a:noAutofit/>
          </a:bodyPr>
          <a:lstStyle/>
          <a:p>
            <a:pPr algn="l">
              <a:lnSpc>
                <a:spcPct val="150000"/>
              </a:lnSpc>
              <a:spcBef>
                <a:spcPct val="0"/>
              </a:spcBef>
              <a:spcAft>
                <a:spcPct val="0"/>
              </a:spcAft>
            </a:pPr>
            <a:r>
              <a:rPr lang="zh-CN" altLang="en-US" sz="1200">
                <a:solidFill>
                  <a:schemeClr val="tx1">
                    <a:lumMod val="85000"/>
                    <a:lumOff val="15000"/>
                  </a:schemeClr>
                </a:solidFill>
                <a:latin typeface="+mn-ea"/>
                <a:cs typeface="+mn-ea"/>
                <a:sym typeface="+mn-ea"/>
              </a:rPr>
              <a:t>根据中位数，将项目分为活跃阶段（</a:t>
            </a:r>
            <a:r>
              <a:rPr lang="en-US" altLang="zh-CN" sz="1200">
                <a:solidFill>
                  <a:schemeClr val="tx1">
                    <a:lumMod val="85000"/>
                    <a:lumOff val="15000"/>
                  </a:schemeClr>
                </a:solidFill>
                <a:latin typeface="+mn-ea"/>
                <a:cs typeface="+mn-ea"/>
                <a:sym typeface="+mn-ea"/>
              </a:rPr>
              <a:t>stage=2</a:t>
            </a:r>
            <a:r>
              <a:rPr lang="zh-CN" altLang="en-US" sz="1200">
                <a:solidFill>
                  <a:schemeClr val="tx1">
                    <a:lumMod val="85000"/>
                    <a:lumOff val="15000"/>
                  </a:schemeClr>
                </a:solidFill>
                <a:latin typeface="+mn-ea"/>
                <a:cs typeface="+mn-ea"/>
                <a:sym typeface="+mn-ea"/>
              </a:rPr>
              <a:t>）和非活跃阶段（</a:t>
            </a:r>
            <a:r>
              <a:rPr lang="en-US" altLang="zh-CN" sz="1200">
                <a:solidFill>
                  <a:schemeClr val="tx1">
                    <a:lumMod val="85000"/>
                    <a:lumOff val="15000"/>
                  </a:schemeClr>
                </a:solidFill>
                <a:latin typeface="+mn-ea"/>
                <a:cs typeface="+mn-ea"/>
                <a:sym typeface="+mn-ea"/>
              </a:rPr>
              <a:t>stage=1</a:t>
            </a:r>
            <a:r>
              <a:rPr lang="zh-CN" altLang="en-US" sz="1200">
                <a:solidFill>
                  <a:schemeClr val="tx1">
                    <a:lumMod val="85000"/>
                    <a:lumOff val="15000"/>
                  </a:schemeClr>
                </a:solidFill>
                <a:latin typeface="+mn-ea"/>
                <a:cs typeface="+mn-ea"/>
                <a:sym typeface="+mn-ea"/>
              </a:rPr>
              <a:t>）。</a:t>
            </a:r>
            <a:endParaRPr lang="zh-CN" altLang="en-US" sz="1200">
              <a:solidFill>
                <a:schemeClr val="tx1">
                  <a:lumMod val="85000"/>
                  <a:lumOff val="15000"/>
                </a:schemeClr>
              </a:solidFill>
              <a:latin typeface="+mn-ea"/>
              <a:cs typeface="+mn-ea"/>
              <a:sym typeface="+mn-ea"/>
            </a:endParaRPr>
          </a:p>
        </p:txBody>
      </p:sp>
      <p:sp>
        <p:nvSpPr>
          <p:cNvPr id="6" name="矩形 5"/>
          <p:cNvSpPr/>
          <p:nvPr>
            <p:custDataLst>
              <p:tags r:id="rId9"/>
            </p:custDataLst>
          </p:nvPr>
        </p:nvSpPr>
        <p:spPr>
          <a:xfrm>
            <a:off x="738664" y="4426744"/>
            <a:ext cx="2052161" cy="1044893"/>
          </a:xfrm>
          <a:prstGeom prst="rect">
            <a:avLst/>
          </a:prstGeom>
          <a:noFill/>
        </p:spPr>
        <p:txBody>
          <a:bodyPr wrap="square" lIns="0" tIns="0" rIns="0" bIns="0" rtlCol="0" anchor="t" anchorCtr="0">
            <a:noAutofit/>
          </a:bodyPr>
          <a:lstStyle/>
          <a:p>
            <a:pPr algn="l">
              <a:lnSpc>
                <a:spcPct val="150000"/>
              </a:lnSpc>
              <a:spcBef>
                <a:spcPct val="0"/>
              </a:spcBef>
              <a:spcAft>
                <a:spcPct val="0"/>
              </a:spcAft>
            </a:pPr>
            <a:r>
              <a:rPr lang="zh-CN" altLang="en-US" sz="1200">
                <a:solidFill>
                  <a:schemeClr val="tx1">
                    <a:lumMod val="85000"/>
                    <a:lumOff val="15000"/>
                  </a:schemeClr>
                </a:solidFill>
                <a:latin typeface="+mn-ea"/>
                <a:cs typeface="+mn-ea"/>
                <a:sym typeface="+mn-ea"/>
              </a:rPr>
              <a:t>非活跃阶段（</a:t>
            </a:r>
            <a:r>
              <a:rPr lang="en-US" altLang="zh-CN" sz="1200">
                <a:solidFill>
                  <a:schemeClr val="tx1">
                    <a:lumMod val="85000"/>
                    <a:lumOff val="15000"/>
                  </a:schemeClr>
                </a:solidFill>
                <a:latin typeface="+mn-ea"/>
                <a:cs typeface="+mn-ea"/>
                <a:sym typeface="+mn-ea"/>
              </a:rPr>
              <a:t>stage=1</a:t>
            </a:r>
            <a:r>
              <a:rPr lang="zh-CN" altLang="en-US" sz="1200">
                <a:solidFill>
                  <a:schemeClr val="tx1">
                    <a:lumMod val="85000"/>
                    <a:lumOff val="15000"/>
                  </a:schemeClr>
                </a:solidFill>
                <a:latin typeface="+mn-ea"/>
                <a:cs typeface="+mn-ea"/>
                <a:sym typeface="+mn-ea"/>
              </a:rPr>
              <a:t>）：</a:t>
            </a:r>
            <a:r>
              <a:rPr lang="en-US" altLang="zh-CN" sz="1200">
                <a:solidFill>
                  <a:schemeClr val="tx1">
                    <a:lumMod val="85000"/>
                    <a:lumOff val="15000"/>
                  </a:schemeClr>
                </a:solidFill>
                <a:latin typeface="+mn-ea"/>
                <a:cs typeface="+mn-ea"/>
                <a:sym typeface="+mn-ea"/>
              </a:rPr>
              <a:t>RMSE = 24.81, R</a:t>
            </a:r>
            <a:r>
              <a:rPr lang="en-US" altLang="en-US" sz="1200">
                <a:solidFill>
                  <a:schemeClr val="tx1">
                    <a:lumMod val="85000"/>
                    <a:lumOff val="15000"/>
                  </a:schemeClr>
                </a:solidFill>
                <a:latin typeface="+mn-ea"/>
                <a:cs typeface="+mn-ea"/>
                <a:sym typeface="+mn-ea"/>
              </a:rPr>
              <a:t>²</a:t>
            </a:r>
            <a:r>
              <a:rPr lang="en-US" altLang="zh-CN" sz="1200">
                <a:solidFill>
                  <a:schemeClr val="tx1">
                    <a:lumMod val="85000"/>
                    <a:lumOff val="15000"/>
                  </a:schemeClr>
                </a:solidFill>
                <a:latin typeface="+mn-ea"/>
                <a:cs typeface="+mn-ea"/>
                <a:sym typeface="+mn-ea"/>
              </a:rPr>
              <a:t> = 0.595</a:t>
            </a:r>
            <a:endParaRPr lang="en-US" altLang="zh-CN" sz="1200">
              <a:solidFill>
                <a:schemeClr val="tx1">
                  <a:lumMod val="85000"/>
                  <a:lumOff val="15000"/>
                </a:schemeClr>
              </a:solidFill>
              <a:latin typeface="+mn-ea"/>
              <a:cs typeface="+mn-ea"/>
              <a:sym typeface="+mn-ea"/>
            </a:endParaRPr>
          </a:p>
          <a:p>
            <a:pPr algn="l">
              <a:lnSpc>
                <a:spcPct val="150000"/>
              </a:lnSpc>
              <a:spcBef>
                <a:spcPct val="0"/>
              </a:spcBef>
              <a:spcAft>
                <a:spcPct val="0"/>
              </a:spcAft>
            </a:pPr>
            <a:r>
              <a:rPr lang="zh-CN" altLang="en-US" sz="1200">
                <a:solidFill>
                  <a:schemeClr val="tx1">
                    <a:lumMod val="85000"/>
                    <a:lumOff val="15000"/>
                  </a:schemeClr>
                </a:solidFill>
                <a:latin typeface="+mn-ea"/>
                <a:cs typeface="+mn-ea"/>
                <a:sym typeface="+mn-ea"/>
              </a:rPr>
              <a:t>活跃阶段（</a:t>
            </a:r>
            <a:r>
              <a:rPr lang="en-US" altLang="zh-CN" sz="1200">
                <a:solidFill>
                  <a:schemeClr val="tx1">
                    <a:lumMod val="85000"/>
                    <a:lumOff val="15000"/>
                  </a:schemeClr>
                </a:solidFill>
                <a:latin typeface="+mn-ea"/>
                <a:cs typeface="+mn-ea"/>
                <a:sym typeface="+mn-ea"/>
              </a:rPr>
              <a:t>stage=2</a:t>
            </a:r>
            <a:r>
              <a:rPr lang="zh-CN" altLang="en-US" sz="1200">
                <a:solidFill>
                  <a:schemeClr val="tx1">
                    <a:lumMod val="85000"/>
                    <a:lumOff val="15000"/>
                  </a:schemeClr>
                </a:solidFill>
                <a:latin typeface="+mn-ea"/>
                <a:cs typeface="+mn-ea"/>
                <a:sym typeface="+mn-ea"/>
              </a:rPr>
              <a:t>）：</a:t>
            </a:r>
            <a:r>
              <a:rPr lang="en-US" altLang="zh-CN" sz="1200">
                <a:solidFill>
                  <a:schemeClr val="tx1">
                    <a:lumMod val="85000"/>
                    <a:lumOff val="15000"/>
                  </a:schemeClr>
                </a:solidFill>
                <a:latin typeface="+mn-ea"/>
                <a:cs typeface="+mn-ea"/>
                <a:sym typeface="+mn-ea"/>
              </a:rPr>
              <a:t>RMSE = 100.69, R</a:t>
            </a:r>
            <a:r>
              <a:rPr lang="en-US" altLang="en-US" sz="1200">
                <a:solidFill>
                  <a:schemeClr val="tx1">
                    <a:lumMod val="85000"/>
                    <a:lumOff val="15000"/>
                  </a:schemeClr>
                </a:solidFill>
                <a:latin typeface="+mn-ea"/>
                <a:cs typeface="+mn-ea"/>
                <a:sym typeface="+mn-ea"/>
              </a:rPr>
              <a:t>²</a:t>
            </a:r>
            <a:r>
              <a:rPr lang="en-US" altLang="zh-CN" sz="1200">
                <a:solidFill>
                  <a:schemeClr val="tx1">
                    <a:lumMod val="85000"/>
                    <a:lumOff val="15000"/>
                  </a:schemeClr>
                </a:solidFill>
                <a:latin typeface="+mn-ea"/>
                <a:cs typeface="+mn-ea"/>
                <a:sym typeface="+mn-ea"/>
              </a:rPr>
              <a:t> = 0.884</a:t>
            </a:r>
            <a:endParaRPr lang="en-US" altLang="zh-CN" sz="1200">
              <a:solidFill>
                <a:schemeClr val="tx1">
                  <a:lumMod val="85000"/>
                  <a:lumOff val="15000"/>
                </a:schemeClr>
              </a:solidFill>
              <a:latin typeface="+mn-ea"/>
              <a:cs typeface="+mn-ea"/>
              <a:sym typeface="+mn-ea"/>
            </a:endParaRPr>
          </a:p>
        </p:txBody>
      </p:sp>
      <p:sp>
        <p:nvSpPr>
          <p:cNvPr id="37" name="任意多边形: 形状 15"/>
          <p:cNvSpPr/>
          <p:nvPr>
            <p:custDataLst>
              <p:tags r:id="rId10"/>
            </p:custDataLst>
          </p:nvPr>
        </p:nvSpPr>
        <p:spPr>
          <a:xfrm flipH="1">
            <a:off x="6366510" y="2012633"/>
            <a:ext cx="2256949" cy="430530"/>
          </a:xfrm>
          <a:custGeom>
            <a:avLst/>
            <a:gdLst>
              <a:gd name="connsiteX0" fmla="*/ 2586358 w 2586418"/>
              <a:gd name="connsiteY0" fmla="*/ -331 h 574357"/>
              <a:gd name="connsiteX1" fmla="*/ 2586358 w 2586418"/>
              <a:gd name="connsiteY1" fmla="*/ 319423 h 574357"/>
              <a:gd name="connsiteX2" fmla="*/ 2331659 w 2586418"/>
              <a:gd name="connsiteY2" fmla="*/ 574026 h 574357"/>
              <a:gd name="connsiteX3" fmla="*/ -61 w 2586418"/>
              <a:gd name="connsiteY3" fmla="*/ 574026 h 574357"/>
              <a:gd name="connsiteX4" fmla="*/ -61 w 2586418"/>
              <a:gd name="connsiteY4" fmla="*/ 254367 h 574357"/>
              <a:gd name="connsiteX5" fmla="*/ 254638 w 2586418"/>
              <a:gd name="connsiteY5" fmla="*/ -331 h 574357"/>
              <a:gd name="connsiteX6" fmla="*/ 2577880 w 2586418"/>
              <a:gd name="connsiteY6" fmla="*/ 315899 h 574357"/>
              <a:gd name="connsiteX7" fmla="*/ 2577880 w 2586418"/>
              <a:gd name="connsiteY7" fmla="*/ 8146 h 574357"/>
              <a:gd name="connsiteX8" fmla="*/ 258257 w 2586418"/>
              <a:gd name="connsiteY8" fmla="*/ 8146 h 574357"/>
              <a:gd name="connsiteX9" fmla="*/ 8607 w 2586418"/>
              <a:gd name="connsiteY9" fmla="*/ 257796 h 574357"/>
              <a:gd name="connsiteX10" fmla="*/ 8607 w 2586418"/>
              <a:gd name="connsiteY10" fmla="*/ 565549 h 574357"/>
              <a:gd name="connsiteX11" fmla="*/ 2328135 w 2586418"/>
              <a:gd name="connsiteY11" fmla="*/ 565549 h 57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6418" h="574357">
                <a:moveTo>
                  <a:pt x="2586358" y="-331"/>
                </a:moveTo>
                <a:lnTo>
                  <a:pt x="2586358" y="319423"/>
                </a:lnTo>
                <a:lnTo>
                  <a:pt x="2331659" y="574026"/>
                </a:lnTo>
                <a:lnTo>
                  <a:pt x="-61" y="574026"/>
                </a:lnTo>
                <a:lnTo>
                  <a:pt x="-61" y="254367"/>
                </a:lnTo>
                <a:lnTo>
                  <a:pt x="254638" y="-331"/>
                </a:lnTo>
                <a:close/>
                <a:moveTo>
                  <a:pt x="2577880" y="315899"/>
                </a:moveTo>
                <a:lnTo>
                  <a:pt x="2577880" y="8146"/>
                </a:lnTo>
                <a:lnTo>
                  <a:pt x="258257" y="8146"/>
                </a:lnTo>
                <a:lnTo>
                  <a:pt x="8607" y="257796"/>
                </a:lnTo>
                <a:lnTo>
                  <a:pt x="8607" y="565549"/>
                </a:lnTo>
                <a:lnTo>
                  <a:pt x="2328135" y="565549"/>
                </a:lnTo>
                <a:close/>
              </a:path>
            </a:pathLst>
          </a:custGeom>
          <a:gradFill>
            <a:gsLst>
              <a:gs pos="0">
                <a:schemeClr val="bg1">
                  <a:alpha val="0"/>
                </a:schemeClr>
              </a:gs>
              <a:gs pos="100000">
                <a:schemeClr val="accent1">
                  <a:alpha val="100000"/>
                </a:scheme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189071" bIns="0" numCol="1" spcCol="0" rtlCol="0" fromWordArt="0" anchor="ctr" anchorCtr="0" forceAA="0" compatLnSpc="1">
            <a:noAutofit/>
          </a:bodyPr>
          <a:lstStyle/>
          <a:p>
            <a:pPr lvl="0" algn="r">
              <a:buClrTx/>
              <a:buSzTx/>
              <a:buFontTx/>
            </a:pPr>
            <a:endParaRPr lang="zh-CN" altLang="en-US" sz="1500" b="1" dirty="0">
              <a:solidFill>
                <a:schemeClr val="tx1">
                  <a:lumMod val="85000"/>
                  <a:lumOff val="15000"/>
                </a:schemeClr>
              </a:solidFill>
              <a:latin typeface="+mn-ea"/>
              <a:cs typeface="+mn-ea"/>
              <a:sym typeface="+mn-ea"/>
            </a:endParaRPr>
          </a:p>
        </p:txBody>
      </p:sp>
      <p:sp>
        <p:nvSpPr>
          <p:cNvPr id="41" name="任意多边形: 形状 16"/>
          <p:cNvSpPr/>
          <p:nvPr>
            <p:custDataLst>
              <p:tags r:id="rId11"/>
            </p:custDataLst>
          </p:nvPr>
        </p:nvSpPr>
        <p:spPr>
          <a:xfrm flipH="1">
            <a:off x="6406515" y="2046923"/>
            <a:ext cx="2176939" cy="361950"/>
          </a:xfrm>
          <a:custGeom>
            <a:avLst/>
            <a:gdLst>
              <a:gd name="connsiteX0" fmla="*/ 2494693 w 2494692"/>
              <a:gd name="connsiteY0" fmla="*/ 0 h 482917"/>
              <a:gd name="connsiteX1" fmla="*/ 2494693 w 2494692"/>
              <a:gd name="connsiteY1" fmla="*/ 254984 h 482917"/>
              <a:gd name="connsiteX2" fmla="*/ 2266855 w 2494692"/>
              <a:gd name="connsiteY2" fmla="*/ 482918 h 482917"/>
              <a:gd name="connsiteX3" fmla="*/ 0 w 2494692"/>
              <a:gd name="connsiteY3" fmla="*/ 482918 h 482917"/>
              <a:gd name="connsiteX4" fmla="*/ 0 w 2494692"/>
              <a:gd name="connsiteY4" fmla="*/ 227838 h 482917"/>
              <a:gd name="connsiteX5" fmla="*/ 227838 w 2494692"/>
              <a:gd name="connsiteY5" fmla="*/ 0 h 482917"/>
              <a:gd name="connsiteX6" fmla="*/ 2494693 w 2494692"/>
              <a:gd name="connsiteY6" fmla="*/ 0 h 48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4692" h="482917">
                <a:moveTo>
                  <a:pt x="2494693" y="0"/>
                </a:moveTo>
                <a:lnTo>
                  <a:pt x="2494693" y="254984"/>
                </a:lnTo>
                <a:lnTo>
                  <a:pt x="2266855" y="482918"/>
                </a:lnTo>
                <a:lnTo>
                  <a:pt x="0" y="482918"/>
                </a:lnTo>
                <a:lnTo>
                  <a:pt x="0" y="227838"/>
                </a:lnTo>
                <a:lnTo>
                  <a:pt x="227838" y="0"/>
                </a:lnTo>
                <a:lnTo>
                  <a:pt x="2494693" y="0"/>
                </a:lnTo>
                <a:close/>
              </a:path>
            </a:pathLst>
          </a:custGeom>
          <a:gradFill>
            <a:gsLst>
              <a:gs pos="0">
                <a:schemeClr val="bg1">
                  <a:alpha val="0"/>
                </a:schemeClr>
              </a:gs>
              <a:gs pos="100000">
                <a:schemeClr val="accent1">
                  <a:alpha val="36000"/>
                </a:scheme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189071" bIns="0" numCol="1" spcCol="0" rtlCol="0" fromWordArt="0" anchor="ctr" anchorCtr="0" forceAA="0" compatLnSpc="1">
            <a:noAutofit/>
          </a:bodyPr>
          <a:lstStyle/>
          <a:p>
            <a:pPr lvl="0" algn="r">
              <a:buClrTx/>
              <a:buSzTx/>
              <a:buFontTx/>
            </a:pPr>
            <a:r>
              <a:rPr lang="zh-CN" altLang="en-US" sz="1500" b="1" dirty="0">
                <a:solidFill>
                  <a:schemeClr val="accent1"/>
                </a:solidFill>
                <a:latin typeface="+mn-ea"/>
                <a:cs typeface="+mn-ea"/>
                <a:sym typeface="+mn-ea"/>
              </a:rPr>
              <a:t>四阶段划分</a:t>
            </a:r>
            <a:endParaRPr lang="zh-CN" altLang="en-US" sz="1500" b="1" dirty="0">
              <a:solidFill>
                <a:schemeClr val="accent1"/>
              </a:solidFill>
              <a:latin typeface="+mn-ea"/>
              <a:cs typeface="+mn-ea"/>
              <a:sym typeface="+mn-ea"/>
            </a:endParaRPr>
          </a:p>
        </p:txBody>
      </p:sp>
      <p:sp>
        <p:nvSpPr>
          <p:cNvPr id="42" name="任意多边形: 形状 20"/>
          <p:cNvSpPr/>
          <p:nvPr>
            <p:custDataLst>
              <p:tags r:id="rId12"/>
            </p:custDataLst>
          </p:nvPr>
        </p:nvSpPr>
        <p:spPr>
          <a:xfrm flipH="1">
            <a:off x="7283768" y="1961674"/>
            <a:ext cx="1111568" cy="27146"/>
          </a:xfrm>
          <a:custGeom>
            <a:avLst/>
            <a:gdLst>
              <a:gd name="connsiteX0" fmla="*/ 1394174 w 1482280"/>
              <a:gd name="connsiteY0" fmla="*/ 0 h 54007"/>
              <a:gd name="connsiteX1" fmla="*/ 1428369 w 1482280"/>
              <a:gd name="connsiteY1" fmla="*/ 0 h 54007"/>
              <a:gd name="connsiteX2" fmla="*/ 1482280 w 1482280"/>
              <a:gd name="connsiteY2" fmla="*/ 54007 h 54007"/>
              <a:gd name="connsiteX3" fmla="*/ 1448181 w 1482280"/>
              <a:gd name="connsiteY3" fmla="*/ 54007 h 54007"/>
              <a:gd name="connsiteX4" fmla="*/ 1338739 w 1482280"/>
              <a:gd name="connsiteY4" fmla="*/ 0 h 54007"/>
              <a:gd name="connsiteX5" fmla="*/ 1372839 w 1482280"/>
              <a:gd name="connsiteY5" fmla="*/ 0 h 54007"/>
              <a:gd name="connsiteX6" fmla="*/ 1426845 w 1482280"/>
              <a:gd name="connsiteY6" fmla="*/ 54007 h 54007"/>
              <a:gd name="connsiteX7" fmla="*/ 1392650 w 1482280"/>
              <a:gd name="connsiteY7" fmla="*/ 54007 h 54007"/>
              <a:gd name="connsiteX8" fmla="*/ 1283208 w 1482280"/>
              <a:gd name="connsiteY8" fmla="*/ 0 h 54007"/>
              <a:gd name="connsiteX9" fmla="*/ 1317403 w 1482280"/>
              <a:gd name="connsiteY9" fmla="*/ 0 h 54007"/>
              <a:gd name="connsiteX10" fmla="*/ 1371409 w 1482280"/>
              <a:gd name="connsiteY10" fmla="*/ 54007 h 54007"/>
              <a:gd name="connsiteX11" fmla="*/ 1337215 w 1482280"/>
              <a:gd name="connsiteY11" fmla="*/ 54007 h 54007"/>
              <a:gd name="connsiteX12" fmla="*/ 1227773 w 1482280"/>
              <a:gd name="connsiteY12" fmla="*/ 0 h 54007"/>
              <a:gd name="connsiteX13" fmla="*/ 1261968 w 1482280"/>
              <a:gd name="connsiteY13" fmla="*/ 0 h 54007"/>
              <a:gd name="connsiteX14" fmla="*/ 1315879 w 1482280"/>
              <a:gd name="connsiteY14" fmla="*/ 54007 h 54007"/>
              <a:gd name="connsiteX15" fmla="*/ 1281780 w 1482280"/>
              <a:gd name="connsiteY15" fmla="*/ 54007 h 54007"/>
              <a:gd name="connsiteX16" fmla="*/ 1172337 w 1482280"/>
              <a:gd name="connsiteY16" fmla="*/ 0 h 54007"/>
              <a:gd name="connsiteX17" fmla="*/ 1206437 w 1482280"/>
              <a:gd name="connsiteY17" fmla="*/ 0 h 54007"/>
              <a:gd name="connsiteX18" fmla="*/ 1260443 w 1482280"/>
              <a:gd name="connsiteY18" fmla="*/ 54007 h 54007"/>
              <a:gd name="connsiteX19" fmla="*/ 1226249 w 1482280"/>
              <a:gd name="connsiteY19" fmla="*/ 54007 h 54007"/>
              <a:gd name="connsiteX20" fmla="*/ 1116807 w 1482280"/>
              <a:gd name="connsiteY20" fmla="*/ 0 h 54007"/>
              <a:gd name="connsiteX21" fmla="*/ 1151002 w 1482280"/>
              <a:gd name="connsiteY21" fmla="*/ 0 h 54007"/>
              <a:gd name="connsiteX22" fmla="*/ 1205008 w 1482280"/>
              <a:gd name="connsiteY22" fmla="*/ 54007 h 54007"/>
              <a:gd name="connsiteX23" fmla="*/ 1170814 w 1482280"/>
              <a:gd name="connsiteY23" fmla="*/ 54007 h 54007"/>
              <a:gd name="connsiteX24" fmla="*/ 1061371 w 1482280"/>
              <a:gd name="connsiteY24" fmla="*/ 0 h 54007"/>
              <a:gd name="connsiteX25" fmla="*/ 1095566 w 1482280"/>
              <a:gd name="connsiteY25" fmla="*/ 0 h 54007"/>
              <a:gd name="connsiteX26" fmla="*/ 1149477 w 1482280"/>
              <a:gd name="connsiteY26" fmla="*/ 54007 h 54007"/>
              <a:gd name="connsiteX27" fmla="*/ 1115378 w 1482280"/>
              <a:gd name="connsiteY27" fmla="*/ 54007 h 54007"/>
              <a:gd name="connsiteX28" fmla="*/ 1005936 w 1482280"/>
              <a:gd name="connsiteY28" fmla="*/ 0 h 54007"/>
              <a:gd name="connsiteX29" fmla="*/ 1040036 w 1482280"/>
              <a:gd name="connsiteY29" fmla="*/ 0 h 54007"/>
              <a:gd name="connsiteX30" fmla="*/ 1094042 w 1482280"/>
              <a:gd name="connsiteY30" fmla="*/ 54007 h 54007"/>
              <a:gd name="connsiteX31" fmla="*/ 1059848 w 1482280"/>
              <a:gd name="connsiteY31" fmla="*/ 54007 h 54007"/>
              <a:gd name="connsiteX32" fmla="*/ 357664 w 1482280"/>
              <a:gd name="connsiteY32" fmla="*/ 0 h 54007"/>
              <a:gd name="connsiteX33" fmla="*/ 990219 w 1482280"/>
              <a:gd name="connsiteY33" fmla="*/ 0 h 54007"/>
              <a:gd name="connsiteX34" fmla="*/ 1042416 w 1482280"/>
              <a:gd name="connsiteY34" fmla="*/ 52197 h 54007"/>
              <a:gd name="connsiteX35" fmla="*/ 0 w 1482280"/>
              <a:gd name="connsiteY35" fmla="*/ 52197 h 54007"/>
              <a:gd name="connsiteX36" fmla="*/ 0 w 1482280"/>
              <a:gd name="connsiteY36" fmla="*/ 26003 h 54007"/>
              <a:gd name="connsiteX37" fmla="*/ 357664 w 1482280"/>
              <a:gd name="connsiteY37" fmla="*/ 26003 h 54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82280" h="54007">
                <a:moveTo>
                  <a:pt x="1394174" y="0"/>
                </a:moveTo>
                <a:lnTo>
                  <a:pt x="1428369" y="0"/>
                </a:lnTo>
                <a:lnTo>
                  <a:pt x="1482280" y="54007"/>
                </a:lnTo>
                <a:lnTo>
                  <a:pt x="1448181" y="54007"/>
                </a:lnTo>
                <a:close/>
                <a:moveTo>
                  <a:pt x="1338739" y="0"/>
                </a:moveTo>
                <a:lnTo>
                  <a:pt x="1372839" y="0"/>
                </a:lnTo>
                <a:lnTo>
                  <a:pt x="1426845" y="54007"/>
                </a:lnTo>
                <a:lnTo>
                  <a:pt x="1392650" y="54007"/>
                </a:lnTo>
                <a:close/>
                <a:moveTo>
                  <a:pt x="1283208" y="0"/>
                </a:moveTo>
                <a:lnTo>
                  <a:pt x="1317403" y="0"/>
                </a:lnTo>
                <a:lnTo>
                  <a:pt x="1371409" y="54007"/>
                </a:lnTo>
                <a:lnTo>
                  <a:pt x="1337215" y="54007"/>
                </a:lnTo>
                <a:close/>
                <a:moveTo>
                  <a:pt x="1227773" y="0"/>
                </a:moveTo>
                <a:lnTo>
                  <a:pt x="1261968" y="0"/>
                </a:lnTo>
                <a:lnTo>
                  <a:pt x="1315879" y="54007"/>
                </a:lnTo>
                <a:lnTo>
                  <a:pt x="1281780" y="54007"/>
                </a:lnTo>
                <a:close/>
                <a:moveTo>
                  <a:pt x="1172337" y="0"/>
                </a:moveTo>
                <a:lnTo>
                  <a:pt x="1206437" y="0"/>
                </a:lnTo>
                <a:lnTo>
                  <a:pt x="1260443" y="54007"/>
                </a:lnTo>
                <a:lnTo>
                  <a:pt x="1226249" y="54007"/>
                </a:lnTo>
                <a:close/>
                <a:moveTo>
                  <a:pt x="1116807" y="0"/>
                </a:moveTo>
                <a:lnTo>
                  <a:pt x="1151002" y="0"/>
                </a:lnTo>
                <a:lnTo>
                  <a:pt x="1205008" y="54007"/>
                </a:lnTo>
                <a:lnTo>
                  <a:pt x="1170814" y="54007"/>
                </a:lnTo>
                <a:close/>
                <a:moveTo>
                  <a:pt x="1061371" y="0"/>
                </a:moveTo>
                <a:lnTo>
                  <a:pt x="1095566" y="0"/>
                </a:lnTo>
                <a:lnTo>
                  <a:pt x="1149477" y="54007"/>
                </a:lnTo>
                <a:lnTo>
                  <a:pt x="1115378" y="54007"/>
                </a:lnTo>
                <a:close/>
                <a:moveTo>
                  <a:pt x="1005936" y="0"/>
                </a:moveTo>
                <a:lnTo>
                  <a:pt x="1040036" y="0"/>
                </a:lnTo>
                <a:lnTo>
                  <a:pt x="1094042" y="54007"/>
                </a:lnTo>
                <a:lnTo>
                  <a:pt x="1059848" y="54007"/>
                </a:lnTo>
                <a:close/>
                <a:moveTo>
                  <a:pt x="357664" y="0"/>
                </a:moveTo>
                <a:lnTo>
                  <a:pt x="990219" y="0"/>
                </a:lnTo>
                <a:lnTo>
                  <a:pt x="1042416" y="52197"/>
                </a:lnTo>
                <a:lnTo>
                  <a:pt x="0" y="52197"/>
                </a:lnTo>
                <a:lnTo>
                  <a:pt x="0" y="26003"/>
                </a:lnTo>
                <a:lnTo>
                  <a:pt x="357664" y="26003"/>
                </a:lnTo>
                <a:close/>
              </a:path>
            </a:pathLst>
          </a:custGeom>
          <a:gradFill>
            <a:gsLst>
              <a:gs pos="100000">
                <a:schemeClr val="accent1">
                  <a:alpha val="4000"/>
                </a:schemeClr>
              </a:gs>
              <a:gs pos="0">
                <a:schemeClr val="accent1"/>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189071" bIns="0" numCol="1" spcCol="0" rtlCol="0" fromWordArt="0" anchor="ctr" anchorCtr="0" forceAA="0" compatLnSpc="1">
            <a:noAutofit/>
          </a:bodyPr>
          <a:lstStyle/>
          <a:p>
            <a:pPr lvl="0" algn="r">
              <a:buClrTx/>
              <a:buSzTx/>
              <a:buFontTx/>
            </a:pPr>
            <a:endParaRPr lang="zh-CN" altLang="en-US" sz="1500" b="1" dirty="0">
              <a:solidFill>
                <a:schemeClr val="tx1">
                  <a:lumMod val="85000"/>
                  <a:lumOff val="15000"/>
                </a:schemeClr>
              </a:solidFill>
              <a:latin typeface="+mn-ea"/>
              <a:cs typeface="+mn-ea"/>
              <a:sym typeface="+mn-ea"/>
            </a:endParaRPr>
          </a:p>
        </p:txBody>
      </p:sp>
      <p:sp>
        <p:nvSpPr>
          <p:cNvPr id="123" name="任意多边形: 形状 15"/>
          <p:cNvSpPr/>
          <p:nvPr>
            <p:custDataLst>
              <p:tags r:id="rId13"/>
            </p:custDataLst>
          </p:nvPr>
        </p:nvSpPr>
        <p:spPr>
          <a:xfrm flipH="1">
            <a:off x="6366034" y="3965258"/>
            <a:ext cx="2256949" cy="430530"/>
          </a:xfrm>
          <a:custGeom>
            <a:avLst/>
            <a:gdLst>
              <a:gd name="connsiteX0" fmla="*/ 2586358 w 2586418"/>
              <a:gd name="connsiteY0" fmla="*/ -331 h 574357"/>
              <a:gd name="connsiteX1" fmla="*/ 2586358 w 2586418"/>
              <a:gd name="connsiteY1" fmla="*/ 319423 h 574357"/>
              <a:gd name="connsiteX2" fmla="*/ 2331659 w 2586418"/>
              <a:gd name="connsiteY2" fmla="*/ 574026 h 574357"/>
              <a:gd name="connsiteX3" fmla="*/ -61 w 2586418"/>
              <a:gd name="connsiteY3" fmla="*/ 574026 h 574357"/>
              <a:gd name="connsiteX4" fmla="*/ -61 w 2586418"/>
              <a:gd name="connsiteY4" fmla="*/ 254367 h 574357"/>
              <a:gd name="connsiteX5" fmla="*/ 254638 w 2586418"/>
              <a:gd name="connsiteY5" fmla="*/ -331 h 574357"/>
              <a:gd name="connsiteX6" fmla="*/ 2577880 w 2586418"/>
              <a:gd name="connsiteY6" fmla="*/ 315899 h 574357"/>
              <a:gd name="connsiteX7" fmla="*/ 2577880 w 2586418"/>
              <a:gd name="connsiteY7" fmla="*/ 8146 h 574357"/>
              <a:gd name="connsiteX8" fmla="*/ 258257 w 2586418"/>
              <a:gd name="connsiteY8" fmla="*/ 8146 h 574357"/>
              <a:gd name="connsiteX9" fmla="*/ 8607 w 2586418"/>
              <a:gd name="connsiteY9" fmla="*/ 257796 h 574357"/>
              <a:gd name="connsiteX10" fmla="*/ 8607 w 2586418"/>
              <a:gd name="connsiteY10" fmla="*/ 565549 h 574357"/>
              <a:gd name="connsiteX11" fmla="*/ 2328135 w 2586418"/>
              <a:gd name="connsiteY11" fmla="*/ 565549 h 57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6418" h="574357">
                <a:moveTo>
                  <a:pt x="2586358" y="-331"/>
                </a:moveTo>
                <a:lnTo>
                  <a:pt x="2586358" y="319423"/>
                </a:lnTo>
                <a:lnTo>
                  <a:pt x="2331659" y="574026"/>
                </a:lnTo>
                <a:lnTo>
                  <a:pt x="-61" y="574026"/>
                </a:lnTo>
                <a:lnTo>
                  <a:pt x="-61" y="254367"/>
                </a:lnTo>
                <a:lnTo>
                  <a:pt x="254638" y="-331"/>
                </a:lnTo>
                <a:close/>
                <a:moveTo>
                  <a:pt x="2577880" y="315899"/>
                </a:moveTo>
                <a:lnTo>
                  <a:pt x="2577880" y="8146"/>
                </a:lnTo>
                <a:lnTo>
                  <a:pt x="258257" y="8146"/>
                </a:lnTo>
                <a:lnTo>
                  <a:pt x="8607" y="257796"/>
                </a:lnTo>
                <a:lnTo>
                  <a:pt x="8607" y="565549"/>
                </a:lnTo>
                <a:lnTo>
                  <a:pt x="2328135" y="565549"/>
                </a:lnTo>
                <a:close/>
              </a:path>
            </a:pathLst>
          </a:custGeom>
          <a:gradFill>
            <a:gsLst>
              <a:gs pos="0">
                <a:schemeClr val="bg1">
                  <a:alpha val="0"/>
                </a:schemeClr>
              </a:gs>
              <a:gs pos="100000">
                <a:schemeClr val="accent1">
                  <a:alpha val="100000"/>
                </a:scheme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189071" bIns="0" numCol="1" spcCol="0" rtlCol="0" fromWordArt="0" anchor="ctr" anchorCtr="0" forceAA="0" compatLnSpc="1">
            <a:noAutofit/>
          </a:bodyPr>
          <a:lstStyle/>
          <a:p>
            <a:pPr lvl="0" algn="r">
              <a:buClrTx/>
              <a:buSzTx/>
              <a:buFontTx/>
            </a:pPr>
            <a:endParaRPr lang="zh-CN" altLang="en-US" sz="1500" b="1" dirty="0">
              <a:solidFill>
                <a:schemeClr val="tx1">
                  <a:lumMod val="85000"/>
                  <a:lumOff val="15000"/>
                </a:schemeClr>
              </a:solidFill>
              <a:latin typeface="+mn-ea"/>
              <a:cs typeface="+mn-ea"/>
              <a:sym typeface="+mn-ea"/>
            </a:endParaRPr>
          </a:p>
        </p:txBody>
      </p:sp>
      <p:sp>
        <p:nvSpPr>
          <p:cNvPr id="124" name="任意多边形: 形状 16"/>
          <p:cNvSpPr/>
          <p:nvPr>
            <p:custDataLst>
              <p:tags r:id="rId14"/>
            </p:custDataLst>
          </p:nvPr>
        </p:nvSpPr>
        <p:spPr>
          <a:xfrm flipH="1">
            <a:off x="6406039" y="3999548"/>
            <a:ext cx="2176939" cy="361950"/>
          </a:xfrm>
          <a:custGeom>
            <a:avLst/>
            <a:gdLst>
              <a:gd name="connsiteX0" fmla="*/ 2494693 w 2494692"/>
              <a:gd name="connsiteY0" fmla="*/ 0 h 482917"/>
              <a:gd name="connsiteX1" fmla="*/ 2494693 w 2494692"/>
              <a:gd name="connsiteY1" fmla="*/ 254984 h 482917"/>
              <a:gd name="connsiteX2" fmla="*/ 2266855 w 2494692"/>
              <a:gd name="connsiteY2" fmla="*/ 482918 h 482917"/>
              <a:gd name="connsiteX3" fmla="*/ 0 w 2494692"/>
              <a:gd name="connsiteY3" fmla="*/ 482918 h 482917"/>
              <a:gd name="connsiteX4" fmla="*/ 0 w 2494692"/>
              <a:gd name="connsiteY4" fmla="*/ 227838 h 482917"/>
              <a:gd name="connsiteX5" fmla="*/ 227838 w 2494692"/>
              <a:gd name="connsiteY5" fmla="*/ 0 h 482917"/>
              <a:gd name="connsiteX6" fmla="*/ 2494693 w 2494692"/>
              <a:gd name="connsiteY6" fmla="*/ 0 h 48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4692" h="482917">
                <a:moveTo>
                  <a:pt x="2494693" y="0"/>
                </a:moveTo>
                <a:lnTo>
                  <a:pt x="2494693" y="254984"/>
                </a:lnTo>
                <a:lnTo>
                  <a:pt x="2266855" y="482918"/>
                </a:lnTo>
                <a:lnTo>
                  <a:pt x="0" y="482918"/>
                </a:lnTo>
                <a:lnTo>
                  <a:pt x="0" y="227838"/>
                </a:lnTo>
                <a:lnTo>
                  <a:pt x="227838" y="0"/>
                </a:lnTo>
                <a:lnTo>
                  <a:pt x="2494693" y="0"/>
                </a:lnTo>
                <a:close/>
              </a:path>
            </a:pathLst>
          </a:custGeom>
          <a:gradFill>
            <a:gsLst>
              <a:gs pos="0">
                <a:schemeClr val="bg1">
                  <a:alpha val="0"/>
                </a:schemeClr>
              </a:gs>
              <a:gs pos="100000">
                <a:schemeClr val="accent1">
                  <a:alpha val="36000"/>
                </a:scheme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189071" bIns="0" numCol="1" spcCol="0" rtlCol="0" fromWordArt="0" anchor="ctr" anchorCtr="0" forceAA="0" compatLnSpc="1">
            <a:noAutofit/>
          </a:bodyPr>
          <a:lstStyle/>
          <a:p>
            <a:pPr lvl="0" algn="r">
              <a:buClrTx/>
              <a:buSzTx/>
              <a:buFontTx/>
            </a:pPr>
            <a:r>
              <a:rPr lang="zh-CN" altLang="en-US" sz="1500" b="1" dirty="0">
                <a:solidFill>
                  <a:schemeClr val="accent1"/>
                </a:solidFill>
                <a:latin typeface="+mn-ea"/>
                <a:cs typeface="+mn-ea"/>
                <a:sym typeface="+mn-ea"/>
              </a:rPr>
              <a:t>四阶段模型结果</a:t>
            </a:r>
            <a:endParaRPr lang="zh-CN" altLang="en-US" sz="1500" b="1" dirty="0">
              <a:solidFill>
                <a:schemeClr val="accent1"/>
              </a:solidFill>
              <a:latin typeface="+mn-ea"/>
              <a:cs typeface="+mn-ea"/>
              <a:sym typeface="+mn-ea"/>
            </a:endParaRPr>
          </a:p>
        </p:txBody>
      </p:sp>
      <p:sp>
        <p:nvSpPr>
          <p:cNvPr id="125" name="任意多边形: 形状 20"/>
          <p:cNvSpPr/>
          <p:nvPr>
            <p:custDataLst>
              <p:tags r:id="rId15"/>
            </p:custDataLst>
          </p:nvPr>
        </p:nvSpPr>
        <p:spPr>
          <a:xfrm flipH="1">
            <a:off x="7283291" y="3914299"/>
            <a:ext cx="1111568" cy="27146"/>
          </a:xfrm>
          <a:custGeom>
            <a:avLst/>
            <a:gdLst>
              <a:gd name="connsiteX0" fmla="*/ 1394174 w 1482280"/>
              <a:gd name="connsiteY0" fmla="*/ 0 h 54007"/>
              <a:gd name="connsiteX1" fmla="*/ 1428369 w 1482280"/>
              <a:gd name="connsiteY1" fmla="*/ 0 h 54007"/>
              <a:gd name="connsiteX2" fmla="*/ 1482280 w 1482280"/>
              <a:gd name="connsiteY2" fmla="*/ 54007 h 54007"/>
              <a:gd name="connsiteX3" fmla="*/ 1448181 w 1482280"/>
              <a:gd name="connsiteY3" fmla="*/ 54007 h 54007"/>
              <a:gd name="connsiteX4" fmla="*/ 1338739 w 1482280"/>
              <a:gd name="connsiteY4" fmla="*/ 0 h 54007"/>
              <a:gd name="connsiteX5" fmla="*/ 1372839 w 1482280"/>
              <a:gd name="connsiteY5" fmla="*/ 0 h 54007"/>
              <a:gd name="connsiteX6" fmla="*/ 1426845 w 1482280"/>
              <a:gd name="connsiteY6" fmla="*/ 54007 h 54007"/>
              <a:gd name="connsiteX7" fmla="*/ 1392650 w 1482280"/>
              <a:gd name="connsiteY7" fmla="*/ 54007 h 54007"/>
              <a:gd name="connsiteX8" fmla="*/ 1283208 w 1482280"/>
              <a:gd name="connsiteY8" fmla="*/ 0 h 54007"/>
              <a:gd name="connsiteX9" fmla="*/ 1317403 w 1482280"/>
              <a:gd name="connsiteY9" fmla="*/ 0 h 54007"/>
              <a:gd name="connsiteX10" fmla="*/ 1371409 w 1482280"/>
              <a:gd name="connsiteY10" fmla="*/ 54007 h 54007"/>
              <a:gd name="connsiteX11" fmla="*/ 1337215 w 1482280"/>
              <a:gd name="connsiteY11" fmla="*/ 54007 h 54007"/>
              <a:gd name="connsiteX12" fmla="*/ 1227773 w 1482280"/>
              <a:gd name="connsiteY12" fmla="*/ 0 h 54007"/>
              <a:gd name="connsiteX13" fmla="*/ 1261968 w 1482280"/>
              <a:gd name="connsiteY13" fmla="*/ 0 h 54007"/>
              <a:gd name="connsiteX14" fmla="*/ 1315879 w 1482280"/>
              <a:gd name="connsiteY14" fmla="*/ 54007 h 54007"/>
              <a:gd name="connsiteX15" fmla="*/ 1281780 w 1482280"/>
              <a:gd name="connsiteY15" fmla="*/ 54007 h 54007"/>
              <a:gd name="connsiteX16" fmla="*/ 1172337 w 1482280"/>
              <a:gd name="connsiteY16" fmla="*/ 0 h 54007"/>
              <a:gd name="connsiteX17" fmla="*/ 1206437 w 1482280"/>
              <a:gd name="connsiteY17" fmla="*/ 0 h 54007"/>
              <a:gd name="connsiteX18" fmla="*/ 1260443 w 1482280"/>
              <a:gd name="connsiteY18" fmla="*/ 54007 h 54007"/>
              <a:gd name="connsiteX19" fmla="*/ 1226249 w 1482280"/>
              <a:gd name="connsiteY19" fmla="*/ 54007 h 54007"/>
              <a:gd name="connsiteX20" fmla="*/ 1116807 w 1482280"/>
              <a:gd name="connsiteY20" fmla="*/ 0 h 54007"/>
              <a:gd name="connsiteX21" fmla="*/ 1151002 w 1482280"/>
              <a:gd name="connsiteY21" fmla="*/ 0 h 54007"/>
              <a:gd name="connsiteX22" fmla="*/ 1205008 w 1482280"/>
              <a:gd name="connsiteY22" fmla="*/ 54007 h 54007"/>
              <a:gd name="connsiteX23" fmla="*/ 1170814 w 1482280"/>
              <a:gd name="connsiteY23" fmla="*/ 54007 h 54007"/>
              <a:gd name="connsiteX24" fmla="*/ 1061371 w 1482280"/>
              <a:gd name="connsiteY24" fmla="*/ 0 h 54007"/>
              <a:gd name="connsiteX25" fmla="*/ 1095566 w 1482280"/>
              <a:gd name="connsiteY25" fmla="*/ 0 h 54007"/>
              <a:gd name="connsiteX26" fmla="*/ 1149477 w 1482280"/>
              <a:gd name="connsiteY26" fmla="*/ 54007 h 54007"/>
              <a:gd name="connsiteX27" fmla="*/ 1115378 w 1482280"/>
              <a:gd name="connsiteY27" fmla="*/ 54007 h 54007"/>
              <a:gd name="connsiteX28" fmla="*/ 1005936 w 1482280"/>
              <a:gd name="connsiteY28" fmla="*/ 0 h 54007"/>
              <a:gd name="connsiteX29" fmla="*/ 1040036 w 1482280"/>
              <a:gd name="connsiteY29" fmla="*/ 0 h 54007"/>
              <a:gd name="connsiteX30" fmla="*/ 1094042 w 1482280"/>
              <a:gd name="connsiteY30" fmla="*/ 54007 h 54007"/>
              <a:gd name="connsiteX31" fmla="*/ 1059848 w 1482280"/>
              <a:gd name="connsiteY31" fmla="*/ 54007 h 54007"/>
              <a:gd name="connsiteX32" fmla="*/ 357664 w 1482280"/>
              <a:gd name="connsiteY32" fmla="*/ 0 h 54007"/>
              <a:gd name="connsiteX33" fmla="*/ 990219 w 1482280"/>
              <a:gd name="connsiteY33" fmla="*/ 0 h 54007"/>
              <a:gd name="connsiteX34" fmla="*/ 1042416 w 1482280"/>
              <a:gd name="connsiteY34" fmla="*/ 52197 h 54007"/>
              <a:gd name="connsiteX35" fmla="*/ 0 w 1482280"/>
              <a:gd name="connsiteY35" fmla="*/ 52197 h 54007"/>
              <a:gd name="connsiteX36" fmla="*/ 0 w 1482280"/>
              <a:gd name="connsiteY36" fmla="*/ 26003 h 54007"/>
              <a:gd name="connsiteX37" fmla="*/ 357664 w 1482280"/>
              <a:gd name="connsiteY37" fmla="*/ 26003 h 54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82280" h="54007">
                <a:moveTo>
                  <a:pt x="1394174" y="0"/>
                </a:moveTo>
                <a:lnTo>
                  <a:pt x="1428369" y="0"/>
                </a:lnTo>
                <a:lnTo>
                  <a:pt x="1482280" y="54007"/>
                </a:lnTo>
                <a:lnTo>
                  <a:pt x="1448181" y="54007"/>
                </a:lnTo>
                <a:close/>
                <a:moveTo>
                  <a:pt x="1338739" y="0"/>
                </a:moveTo>
                <a:lnTo>
                  <a:pt x="1372839" y="0"/>
                </a:lnTo>
                <a:lnTo>
                  <a:pt x="1426845" y="54007"/>
                </a:lnTo>
                <a:lnTo>
                  <a:pt x="1392650" y="54007"/>
                </a:lnTo>
                <a:close/>
                <a:moveTo>
                  <a:pt x="1283208" y="0"/>
                </a:moveTo>
                <a:lnTo>
                  <a:pt x="1317403" y="0"/>
                </a:lnTo>
                <a:lnTo>
                  <a:pt x="1371409" y="54007"/>
                </a:lnTo>
                <a:lnTo>
                  <a:pt x="1337215" y="54007"/>
                </a:lnTo>
                <a:close/>
                <a:moveTo>
                  <a:pt x="1227773" y="0"/>
                </a:moveTo>
                <a:lnTo>
                  <a:pt x="1261968" y="0"/>
                </a:lnTo>
                <a:lnTo>
                  <a:pt x="1315879" y="54007"/>
                </a:lnTo>
                <a:lnTo>
                  <a:pt x="1281780" y="54007"/>
                </a:lnTo>
                <a:close/>
                <a:moveTo>
                  <a:pt x="1172337" y="0"/>
                </a:moveTo>
                <a:lnTo>
                  <a:pt x="1206437" y="0"/>
                </a:lnTo>
                <a:lnTo>
                  <a:pt x="1260443" y="54007"/>
                </a:lnTo>
                <a:lnTo>
                  <a:pt x="1226249" y="54007"/>
                </a:lnTo>
                <a:close/>
                <a:moveTo>
                  <a:pt x="1116807" y="0"/>
                </a:moveTo>
                <a:lnTo>
                  <a:pt x="1151002" y="0"/>
                </a:lnTo>
                <a:lnTo>
                  <a:pt x="1205008" y="54007"/>
                </a:lnTo>
                <a:lnTo>
                  <a:pt x="1170814" y="54007"/>
                </a:lnTo>
                <a:close/>
                <a:moveTo>
                  <a:pt x="1061371" y="0"/>
                </a:moveTo>
                <a:lnTo>
                  <a:pt x="1095566" y="0"/>
                </a:lnTo>
                <a:lnTo>
                  <a:pt x="1149477" y="54007"/>
                </a:lnTo>
                <a:lnTo>
                  <a:pt x="1115378" y="54007"/>
                </a:lnTo>
                <a:close/>
                <a:moveTo>
                  <a:pt x="1005936" y="0"/>
                </a:moveTo>
                <a:lnTo>
                  <a:pt x="1040036" y="0"/>
                </a:lnTo>
                <a:lnTo>
                  <a:pt x="1094042" y="54007"/>
                </a:lnTo>
                <a:lnTo>
                  <a:pt x="1059848" y="54007"/>
                </a:lnTo>
                <a:close/>
                <a:moveTo>
                  <a:pt x="357664" y="0"/>
                </a:moveTo>
                <a:lnTo>
                  <a:pt x="990219" y="0"/>
                </a:lnTo>
                <a:lnTo>
                  <a:pt x="1042416" y="52197"/>
                </a:lnTo>
                <a:lnTo>
                  <a:pt x="0" y="52197"/>
                </a:lnTo>
                <a:lnTo>
                  <a:pt x="0" y="26003"/>
                </a:lnTo>
                <a:lnTo>
                  <a:pt x="357664" y="26003"/>
                </a:lnTo>
                <a:close/>
              </a:path>
            </a:pathLst>
          </a:custGeom>
          <a:gradFill>
            <a:gsLst>
              <a:gs pos="100000">
                <a:schemeClr val="accent1">
                  <a:alpha val="4000"/>
                </a:schemeClr>
              </a:gs>
              <a:gs pos="0">
                <a:schemeClr val="accent1"/>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189071" bIns="0" numCol="1" spcCol="0" rtlCol="0" fromWordArt="0" anchor="ctr" anchorCtr="0" forceAA="0" compatLnSpc="1">
            <a:noAutofit/>
          </a:bodyPr>
          <a:lstStyle/>
          <a:p>
            <a:pPr lvl="0" algn="r">
              <a:buClrTx/>
              <a:buSzTx/>
              <a:buFontTx/>
            </a:pPr>
            <a:endParaRPr lang="zh-CN" altLang="en-US" sz="1500" b="1" dirty="0">
              <a:solidFill>
                <a:schemeClr val="tx1">
                  <a:lumMod val="85000"/>
                  <a:lumOff val="15000"/>
                </a:schemeClr>
              </a:solidFill>
              <a:latin typeface="+mn-ea"/>
              <a:cs typeface="+mn-ea"/>
              <a:sym typeface="+mn-ea"/>
            </a:endParaRPr>
          </a:p>
        </p:txBody>
      </p:sp>
      <p:sp>
        <p:nvSpPr>
          <p:cNvPr id="7" name="矩形 6"/>
          <p:cNvSpPr/>
          <p:nvPr>
            <p:custDataLst>
              <p:tags r:id="rId16"/>
            </p:custDataLst>
          </p:nvPr>
        </p:nvSpPr>
        <p:spPr>
          <a:xfrm>
            <a:off x="6376035" y="2475071"/>
            <a:ext cx="2052161" cy="1044893"/>
          </a:xfrm>
          <a:prstGeom prst="rect">
            <a:avLst/>
          </a:prstGeom>
          <a:noFill/>
        </p:spPr>
        <p:txBody>
          <a:bodyPr wrap="square" lIns="0" tIns="0" rIns="0" bIns="0" rtlCol="0" anchor="t" anchorCtr="0">
            <a:noAutofit/>
          </a:bodyPr>
          <a:lstStyle/>
          <a:p>
            <a:pPr algn="r">
              <a:lnSpc>
                <a:spcPct val="150000"/>
              </a:lnSpc>
              <a:spcBef>
                <a:spcPct val="0"/>
              </a:spcBef>
              <a:spcAft>
                <a:spcPct val="0"/>
              </a:spcAft>
            </a:pPr>
            <a:r>
              <a:rPr lang="zh-CN" altLang="en-US" sz="1200" dirty="0">
                <a:solidFill>
                  <a:schemeClr val="tx1">
                    <a:lumMod val="85000"/>
                    <a:lumOff val="15000"/>
                  </a:schemeClr>
                </a:solidFill>
                <a:latin typeface="+mn-ea"/>
                <a:cs typeface="+mn-ea"/>
                <a:sym typeface="+mn-ea"/>
              </a:rPr>
              <a:t>进一步细化为四个阶段，分别对应低、中低、中高和高活跃度。</a:t>
            </a:r>
            <a:endParaRPr lang="zh-CN" altLang="en-US" sz="1200" dirty="0">
              <a:solidFill>
                <a:schemeClr val="tx1">
                  <a:lumMod val="85000"/>
                  <a:lumOff val="15000"/>
                </a:schemeClr>
              </a:solidFill>
              <a:latin typeface="+mn-ea"/>
              <a:cs typeface="+mn-ea"/>
              <a:sym typeface="+mn-ea"/>
            </a:endParaRPr>
          </a:p>
        </p:txBody>
      </p:sp>
      <p:sp>
        <p:nvSpPr>
          <p:cNvPr id="19" name="矩形 18"/>
          <p:cNvSpPr/>
          <p:nvPr>
            <p:custDataLst>
              <p:tags r:id="rId17"/>
            </p:custDataLst>
          </p:nvPr>
        </p:nvSpPr>
        <p:spPr>
          <a:xfrm>
            <a:off x="6156325" y="4426585"/>
            <a:ext cx="2640330" cy="1045210"/>
          </a:xfrm>
          <a:prstGeom prst="rect">
            <a:avLst/>
          </a:prstGeom>
          <a:noFill/>
        </p:spPr>
        <p:txBody>
          <a:bodyPr wrap="square" lIns="0" tIns="0" rIns="0" bIns="0" rtlCol="0" anchor="t" anchorCtr="0">
            <a:noAutofit/>
          </a:bodyPr>
          <a:lstStyle/>
          <a:p>
            <a:pPr algn="r">
              <a:lnSpc>
                <a:spcPct val="150000"/>
              </a:lnSpc>
              <a:spcBef>
                <a:spcPct val="0"/>
              </a:spcBef>
              <a:spcAft>
                <a:spcPct val="0"/>
              </a:spcAft>
            </a:pPr>
            <a:r>
              <a:rPr lang="zh-CN" altLang="en-US" sz="1200" b="1" dirty="0">
                <a:solidFill>
                  <a:schemeClr val="tx1">
                    <a:lumMod val="85000"/>
                    <a:lumOff val="15000"/>
                  </a:schemeClr>
                </a:solidFill>
                <a:latin typeface="+mn-ea"/>
                <a:cs typeface="+mn-ea"/>
                <a:sym typeface="+mn-ea"/>
              </a:rPr>
              <a:t>阶段</a:t>
            </a:r>
            <a:r>
              <a:rPr lang="en-US" altLang="zh-CN" sz="1200" b="1" dirty="0">
                <a:solidFill>
                  <a:schemeClr val="tx1">
                    <a:lumMod val="85000"/>
                    <a:lumOff val="15000"/>
                  </a:schemeClr>
                </a:solidFill>
                <a:latin typeface="+mn-ea"/>
                <a:cs typeface="+mn-ea"/>
                <a:sym typeface="+mn-ea"/>
              </a:rPr>
              <a:t> 1</a:t>
            </a:r>
            <a:r>
              <a:rPr lang="zh-CN" altLang="en-US" sz="1200" b="1" dirty="0">
                <a:solidFill>
                  <a:schemeClr val="tx1">
                    <a:lumMod val="85000"/>
                    <a:lumOff val="15000"/>
                  </a:schemeClr>
                </a:solidFill>
                <a:latin typeface="+mn-ea"/>
                <a:cs typeface="+mn-ea"/>
                <a:sym typeface="+mn-ea"/>
              </a:rPr>
              <a:t>：</a:t>
            </a:r>
            <a:r>
              <a:rPr lang="en-US" altLang="zh-CN" sz="1200" b="1" dirty="0">
                <a:solidFill>
                  <a:schemeClr val="tx1">
                    <a:lumMod val="85000"/>
                    <a:lumOff val="15000"/>
                  </a:schemeClr>
                </a:solidFill>
                <a:latin typeface="+mn-ea"/>
                <a:cs typeface="+mn-ea"/>
                <a:sym typeface="+mn-ea"/>
              </a:rPr>
              <a:t>RMSE = 38.53, R</a:t>
            </a:r>
            <a:r>
              <a:rPr lang="en-US" altLang="en-US" sz="1200" b="1" dirty="0">
                <a:solidFill>
                  <a:schemeClr val="tx1">
                    <a:lumMod val="85000"/>
                    <a:lumOff val="15000"/>
                  </a:schemeClr>
                </a:solidFill>
                <a:latin typeface="+mn-ea"/>
                <a:cs typeface="+mn-ea"/>
                <a:sym typeface="+mn-ea"/>
              </a:rPr>
              <a:t>²</a:t>
            </a:r>
            <a:r>
              <a:rPr lang="en-US" altLang="zh-CN" sz="1200" b="1" dirty="0">
                <a:solidFill>
                  <a:schemeClr val="tx1">
                    <a:lumMod val="85000"/>
                    <a:lumOff val="15000"/>
                  </a:schemeClr>
                </a:solidFill>
                <a:latin typeface="+mn-ea"/>
                <a:cs typeface="+mn-ea"/>
                <a:sym typeface="+mn-ea"/>
              </a:rPr>
              <a:t> = -0.041</a:t>
            </a:r>
            <a:endParaRPr lang="en-US" altLang="zh-CN" sz="1200" b="1" dirty="0">
              <a:solidFill>
                <a:schemeClr val="tx1">
                  <a:lumMod val="85000"/>
                  <a:lumOff val="15000"/>
                </a:schemeClr>
              </a:solidFill>
              <a:latin typeface="+mn-ea"/>
              <a:cs typeface="+mn-ea"/>
              <a:sym typeface="+mn-ea"/>
            </a:endParaRPr>
          </a:p>
          <a:p>
            <a:pPr algn="r">
              <a:lnSpc>
                <a:spcPct val="150000"/>
              </a:lnSpc>
              <a:spcBef>
                <a:spcPct val="0"/>
              </a:spcBef>
              <a:spcAft>
                <a:spcPct val="0"/>
              </a:spcAft>
            </a:pPr>
            <a:r>
              <a:rPr lang="zh-CN" altLang="en-US" sz="1200" b="1" dirty="0">
                <a:solidFill>
                  <a:schemeClr val="tx1">
                    <a:lumMod val="85000"/>
                    <a:lumOff val="15000"/>
                  </a:schemeClr>
                </a:solidFill>
                <a:latin typeface="+mn-ea"/>
                <a:cs typeface="+mn-ea"/>
                <a:sym typeface="+mn-ea"/>
              </a:rPr>
              <a:t>阶段</a:t>
            </a:r>
            <a:r>
              <a:rPr lang="en-US" altLang="zh-CN" sz="1200" b="1" dirty="0">
                <a:solidFill>
                  <a:schemeClr val="tx1">
                    <a:lumMod val="85000"/>
                    <a:lumOff val="15000"/>
                  </a:schemeClr>
                </a:solidFill>
                <a:latin typeface="+mn-ea"/>
                <a:cs typeface="+mn-ea"/>
                <a:sym typeface="+mn-ea"/>
              </a:rPr>
              <a:t> 2</a:t>
            </a:r>
            <a:r>
              <a:rPr lang="zh-CN" altLang="en-US" sz="1200" b="1" dirty="0">
                <a:solidFill>
                  <a:schemeClr val="tx1">
                    <a:lumMod val="85000"/>
                    <a:lumOff val="15000"/>
                  </a:schemeClr>
                </a:solidFill>
                <a:latin typeface="+mn-ea"/>
                <a:cs typeface="+mn-ea"/>
                <a:sym typeface="+mn-ea"/>
              </a:rPr>
              <a:t>：</a:t>
            </a:r>
            <a:r>
              <a:rPr lang="en-US" altLang="zh-CN" sz="1200" b="1" dirty="0">
                <a:solidFill>
                  <a:schemeClr val="tx1">
                    <a:lumMod val="85000"/>
                    <a:lumOff val="15000"/>
                  </a:schemeClr>
                </a:solidFill>
                <a:latin typeface="+mn-ea"/>
                <a:cs typeface="+mn-ea"/>
                <a:sym typeface="+mn-ea"/>
              </a:rPr>
              <a:t>RMSE = 20.50, R</a:t>
            </a:r>
            <a:r>
              <a:rPr lang="en-US" altLang="en-US" sz="1200" b="1" dirty="0">
                <a:solidFill>
                  <a:schemeClr val="tx1">
                    <a:lumMod val="85000"/>
                    <a:lumOff val="15000"/>
                  </a:schemeClr>
                </a:solidFill>
                <a:latin typeface="+mn-ea"/>
                <a:cs typeface="+mn-ea"/>
                <a:sym typeface="+mn-ea"/>
              </a:rPr>
              <a:t>²</a:t>
            </a:r>
            <a:r>
              <a:rPr lang="en-US" altLang="zh-CN" sz="1200" b="1" dirty="0">
                <a:solidFill>
                  <a:schemeClr val="tx1">
                    <a:lumMod val="85000"/>
                    <a:lumOff val="15000"/>
                  </a:schemeClr>
                </a:solidFill>
                <a:latin typeface="+mn-ea"/>
                <a:cs typeface="+mn-ea"/>
                <a:sym typeface="+mn-ea"/>
              </a:rPr>
              <a:t> = 0.146</a:t>
            </a:r>
            <a:endParaRPr lang="en-US" altLang="zh-CN" sz="1200" b="1" dirty="0">
              <a:solidFill>
                <a:schemeClr val="tx1">
                  <a:lumMod val="85000"/>
                  <a:lumOff val="15000"/>
                </a:schemeClr>
              </a:solidFill>
              <a:latin typeface="+mn-ea"/>
              <a:cs typeface="+mn-ea"/>
              <a:sym typeface="+mn-ea"/>
            </a:endParaRPr>
          </a:p>
          <a:p>
            <a:pPr algn="r">
              <a:lnSpc>
                <a:spcPct val="150000"/>
              </a:lnSpc>
              <a:spcBef>
                <a:spcPct val="0"/>
              </a:spcBef>
              <a:spcAft>
                <a:spcPct val="0"/>
              </a:spcAft>
            </a:pPr>
            <a:r>
              <a:rPr lang="zh-CN" altLang="en-US" sz="1200" b="1" dirty="0">
                <a:solidFill>
                  <a:schemeClr val="tx1">
                    <a:lumMod val="85000"/>
                    <a:lumOff val="15000"/>
                  </a:schemeClr>
                </a:solidFill>
                <a:latin typeface="+mn-ea"/>
                <a:cs typeface="+mn-ea"/>
                <a:sym typeface="+mn-ea"/>
              </a:rPr>
              <a:t>阶段</a:t>
            </a:r>
            <a:r>
              <a:rPr lang="en-US" altLang="zh-CN" sz="1200" b="1" dirty="0">
                <a:solidFill>
                  <a:schemeClr val="tx1">
                    <a:lumMod val="85000"/>
                    <a:lumOff val="15000"/>
                  </a:schemeClr>
                </a:solidFill>
                <a:latin typeface="+mn-ea"/>
                <a:cs typeface="+mn-ea"/>
                <a:sym typeface="+mn-ea"/>
              </a:rPr>
              <a:t> 3</a:t>
            </a:r>
            <a:r>
              <a:rPr lang="zh-CN" altLang="en-US" sz="1200" b="1" dirty="0">
                <a:solidFill>
                  <a:schemeClr val="tx1">
                    <a:lumMod val="85000"/>
                    <a:lumOff val="15000"/>
                  </a:schemeClr>
                </a:solidFill>
                <a:latin typeface="+mn-ea"/>
                <a:cs typeface="+mn-ea"/>
                <a:sym typeface="+mn-ea"/>
              </a:rPr>
              <a:t>：</a:t>
            </a:r>
            <a:r>
              <a:rPr lang="en-US" altLang="zh-CN" sz="1200" b="1" dirty="0">
                <a:solidFill>
                  <a:schemeClr val="tx1">
                    <a:lumMod val="85000"/>
                    <a:lumOff val="15000"/>
                  </a:schemeClr>
                </a:solidFill>
                <a:latin typeface="+mn-ea"/>
                <a:cs typeface="+mn-ea"/>
                <a:sym typeface="+mn-ea"/>
              </a:rPr>
              <a:t>RMSE = 26.80, R</a:t>
            </a:r>
            <a:r>
              <a:rPr lang="en-US" altLang="en-US" sz="1200" b="1" dirty="0">
                <a:solidFill>
                  <a:schemeClr val="tx1">
                    <a:lumMod val="85000"/>
                    <a:lumOff val="15000"/>
                  </a:schemeClr>
                </a:solidFill>
                <a:latin typeface="+mn-ea"/>
                <a:cs typeface="+mn-ea"/>
                <a:sym typeface="+mn-ea"/>
              </a:rPr>
              <a:t>²</a:t>
            </a:r>
            <a:r>
              <a:rPr lang="en-US" altLang="zh-CN" sz="1200" b="1" dirty="0">
                <a:solidFill>
                  <a:schemeClr val="tx1">
                    <a:lumMod val="85000"/>
                    <a:lumOff val="15000"/>
                  </a:schemeClr>
                </a:solidFill>
                <a:latin typeface="+mn-ea"/>
                <a:cs typeface="+mn-ea"/>
                <a:sym typeface="+mn-ea"/>
              </a:rPr>
              <a:t> = 0.276</a:t>
            </a:r>
            <a:endParaRPr lang="en-US" altLang="zh-CN" sz="1200" b="1" dirty="0">
              <a:solidFill>
                <a:schemeClr val="tx1">
                  <a:lumMod val="85000"/>
                  <a:lumOff val="15000"/>
                </a:schemeClr>
              </a:solidFill>
              <a:latin typeface="+mn-ea"/>
              <a:cs typeface="+mn-ea"/>
              <a:sym typeface="+mn-ea"/>
            </a:endParaRPr>
          </a:p>
          <a:p>
            <a:pPr algn="r">
              <a:lnSpc>
                <a:spcPct val="150000"/>
              </a:lnSpc>
              <a:spcBef>
                <a:spcPct val="0"/>
              </a:spcBef>
              <a:spcAft>
                <a:spcPct val="0"/>
              </a:spcAft>
            </a:pPr>
            <a:r>
              <a:rPr lang="zh-CN" altLang="en-US" sz="1200" b="1" dirty="0">
                <a:solidFill>
                  <a:schemeClr val="tx1">
                    <a:lumMod val="85000"/>
                    <a:lumOff val="15000"/>
                  </a:schemeClr>
                </a:solidFill>
                <a:latin typeface="+mn-ea"/>
                <a:cs typeface="+mn-ea"/>
                <a:sym typeface="+mn-ea"/>
              </a:rPr>
              <a:t>阶段</a:t>
            </a:r>
            <a:r>
              <a:rPr lang="en-US" altLang="zh-CN" sz="1200" b="1" dirty="0">
                <a:solidFill>
                  <a:schemeClr val="tx1">
                    <a:lumMod val="85000"/>
                    <a:lumOff val="15000"/>
                  </a:schemeClr>
                </a:solidFill>
                <a:latin typeface="+mn-ea"/>
                <a:cs typeface="+mn-ea"/>
                <a:sym typeface="+mn-ea"/>
              </a:rPr>
              <a:t> 4</a:t>
            </a:r>
            <a:r>
              <a:rPr lang="zh-CN" altLang="en-US" sz="1200" b="1" dirty="0">
                <a:solidFill>
                  <a:schemeClr val="tx1">
                    <a:lumMod val="85000"/>
                    <a:lumOff val="15000"/>
                  </a:schemeClr>
                </a:solidFill>
                <a:latin typeface="+mn-ea"/>
                <a:cs typeface="+mn-ea"/>
                <a:sym typeface="+mn-ea"/>
              </a:rPr>
              <a:t>：</a:t>
            </a:r>
            <a:r>
              <a:rPr lang="en-US" altLang="zh-CN" sz="1200" b="1" dirty="0">
                <a:solidFill>
                  <a:schemeClr val="tx1">
                    <a:lumMod val="85000"/>
                    <a:lumOff val="15000"/>
                  </a:schemeClr>
                </a:solidFill>
                <a:latin typeface="+mn-ea"/>
                <a:cs typeface="+mn-ea"/>
                <a:sym typeface="+mn-ea"/>
              </a:rPr>
              <a:t>RMSE = 154.77, R</a:t>
            </a:r>
            <a:r>
              <a:rPr lang="en-US" altLang="en-US" sz="1200" b="1" dirty="0">
                <a:solidFill>
                  <a:schemeClr val="tx1">
                    <a:lumMod val="85000"/>
                    <a:lumOff val="15000"/>
                  </a:schemeClr>
                </a:solidFill>
                <a:latin typeface="+mn-ea"/>
                <a:cs typeface="+mn-ea"/>
                <a:sym typeface="+mn-ea"/>
              </a:rPr>
              <a:t>²</a:t>
            </a:r>
            <a:r>
              <a:rPr lang="en-US" altLang="zh-CN" sz="1200" b="1" dirty="0">
                <a:solidFill>
                  <a:schemeClr val="tx1">
                    <a:lumMod val="85000"/>
                    <a:lumOff val="15000"/>
                  </a:schemeClr>
                </a:solidFill>
                <a:latin typeface="+mn-ea"/>
                <a:cs typeface="+mn-ea"/>
                <a:sym typeface="+mn-ea"/>
              </a:rPr>
              <a:t> = 0.816</a:t>
            </a:r>
            <a:endParaRPr lang="en-US" altLang="zh-CN" sz="1200" b="1" dirty="0">
              <a:solidFill>
                <a:schemeClr val="tx1">
                  <a:lumMod val="85000"/>
                  <a:lumOff val="15000"/>
                </a:schemeClr>
              </a:solidFill>
              <a:latin typeface="+mn-ea"/>
              <a:cs typeface="+mn-ea"/>
              <a:sym typeface="+mn-ea"/>
            </a:endParaRPr>
          </a:p>
        </p:txBody>
      </p:sp>
      <p:sp>
        <p:nvSpPr>
          <p:cNvPr id="47" name="圆角矩形 33"/>
          <p:cNvSpPr/>
          <p:nvPr>
            <p:custDataLst>
              <p:tags r:id="rId18"/>
            </p:custDataLst>
          </p:nvPr>
        </p:nvSpPr>
        <p:spPr>
          <a:xfrm>
            <a:off x="3228499" y="2366963"/>
            <a:ext cx="2699861" cy="2699861"/>
          </a:xfrm>
          <a:prstGeom prst="roundRect">
            <a:avLst>
              <a:gd name="adj" fmla="val 50000"/>
            </a:avLst>
          </a:prstGeom>
          <a:noFill/>
          <a:ln w="28575">
            <a:gradFill>
              <a:gsLst>
                <a:gs pos="84000">
                  <a:schemeClr val="accent1">
                    <a:lumMod val="20000"/>
                    <a:lumOff val="80000"/>
                    <a:alpha val="0"/>
                  </a:schemeClr>
                </a:gs>
                <a:gs pos="16000">
                  <a:schemeClr val="accent1">
                    <a:lumMod val="20000"/>
                    <a:lumOff val="80000"/>
                    <a:alpha val="0"/>
                  </a:schemeClr>
                </a:gs>
                <a:gs pos="100000">
                  <a:schemeClr val="accent1">
                    <a:alpha val="30000"/>
                  </a:schemeClr>
                </a:gs>
                <a:gs pos="0">
                  <a:schemeClr val="accent1">
                    <a:alpha val="30000"/>
                  </a:schemeClr>
                </a:gs>
              </a:gsLst>
              <a:lin ang="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sz="1200">
              <a:sym typeface="+mn-ea"/>
            </a:endParaRPr>
          </a:p>
        </p:txBody>
      </p:sp>
      <p:sp>
        <p:nvSpPr>
          <p:cNvPr id="48" name="圆角矩形 1"/>
          <p:cNvSpPr/>
          <p:nvPr>
            <p:custDataLst>
              <p:tags r:id="rId19"/>
            </p:custDataLst>
          </p:nvPr>
        </p:nvSpPr>
        <p:spPr>
          <a:xfrm>
            <a:off x="3731895" y="2793365"/>
            <a:ext cx="1613535" cy="1632585"/>
          </a:xfrm>
          <a:prstGeom prst="roundRect">
            <a:avLst>
              <a:gd name="adj" fmla="val 50000"/>
            </a:avLst>
          </a:prstGeom>
          <a:solidFill>
            <a:schemeClr val="accent1">
              <a:alpha val="25000"/>
            </a:schemeClr>
          </a:solidFill>
          <a:ln w="12700">
            <a:gradFill>
              <a:gsLst>
                <a:gs pos="21000">
                  <a:schemeClr val="accent1"/>
                </a:gs>
                <a:gs pos="100000">
                  <a:schemeClr val="accent1">
                    <a:lumMod val="60000"/>
                    <a:lumOff val="40000"/>
                    <a:alpha val="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r>
              <a:rPr lang="zh-CN" altLang="en-US" b="1">
                <a:solidFill>
                  <a:schemeClr val="accent1"/>
                </a:solidFill>
                <a:sym typeface="+mn-ea"/>
              </a:rPr>
              <a:t>阶段划分方法</a:t>
            </a:r>
            <a:endParaRPr lang="zh-CN" altLang="en-US" b="1">
              <a:solidFill>
                <a:schemeClr val="accent1"/>
              </a:solidFill>
              <a:sym typeface="+mn-ea"/>
            </a:endParaRPr>
          </a:p>
          <a:p>
            <a:pPr lvl="0" algn="ctr">
              <a:buClrTx/>
              <a:buSzTx/>
              <a:buFontTx/>
            </a:pPr>
            <a:endParaRPr lang="zh-CN" altLang="en-US" b="1">
              <a:solidFill>
                <a:schemeClr val="accent1"/>
              </a:solidFill>
              <a:sym typeface="+mn-ea"/>
            </a:endParaRPr>
          </a:p>
        </p:txBody>
      </p:sp>
      <p:sp>
        <p:nvSpPr>
          <p:cNvPr id="49" name="任意多边形: 形状 272"/>
          <p:cNvSpPr/>
          <p:nvPr>
            <p:custDataLst>
              <p:tags r:id="rId20"/>
            </p:custDataLst>
          </p:nvPr>
        </p:nvSpPr>
        <p:spPr>
          <a:xfrm>
            <a:off x="3540919" y="2677478"/>
            <a:ext cx="2075974" cy="2076926"/>
          </a:xfrm>
          <a:custGeom>
            <a:avLst/>
            <a:gdLst>
              <a:gd name="connsiteX0" fmla="*/ 426348 w 852696"/>
              <a:gd name="connsiteY0" fmla="*/ 0 h 852697"/>
              <a:gd name="connsiteX1" fmla="*/ 852696 w 852696"/>
              <a:gd name="connsiteY1" fmla="*/ 426349 h 852697"/>
              <a:gd name="connsiteX2" fmla="*/ 426348 w 852696"/>
              <a:gd name="connsiteY2" fmla="*/ 852697 h 852697"/>
              <a:gd name="connsiteX3" fmla="*/ 0 w 852696"/>
              <a:gd name="connsiteY3" fmla="*/ 426349 h 852697"/>
              <a:gd name="connsiteX4" fmla="*/ 426348 w 852696"/>
              <a:gd name="connsiteY4" fmla="*/ 0 h 852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696" h="852697">
                <a:moveTo>
                  <a:pt x="426348" y="0"/>
                </a:moveTo>
                <a:cubicBezTo>
                  <a:pt x="661704" y="251"/>
                  <a:pt x="852446" y="190993"/>
                  <a:pt x="852696" y="426349"/>
                </a:cubicBezTo>
                <a:cubicBezTo>
                  <a:pt x="852696" y="661818"/>
                  <a:pt x="661818" y="852697"/>
                  <a:pt x="426348" y="852697"/>
                </a:cubicBezTo>
                <a:cubicBezTo>
                  <a:pt x="190878" y="852697"/>
                  <a:pt x="0" y="661818"/>
                  <a:pt x="0" y="426349"/>
                </a:cubicBezTo>
                <a:cubicBezTo>
                  <a:pt x="0" y="190879"/>
                  <a:pt x="190878" y="0"/>
                  <a:pt x="426348" y="0"/>
                </a:cubicBezTo>
                <a:close/>
              </a:path>
            </a:pathLst>
          </a:custGeom>
          <a:noFill/>
          <a:ln w="12700">
            <a:solidFill>
              <a:schemeClr val="accent1">
                <a:alpha val="4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p>
        </p:txBody>
      </p:sp>
      <p:sp>
        <p:nvSpPr>
          <p:cNvPr id="50" name="任意多边形: 形状 37"/>
          <p:cNvSpPr/>
          <p:nvPr>
            <p:custDataLst>
              <p:tags r:id="rId21"/>
            </p:custDataLst>
          </p:nvPr>
        </p:nvSpPr>
        <p:spPr>
          <a:xfrm>
            <a:off x="3483769" y="3304699"/>
            <a:ext cx="137636" cy="823913"/>
          </a:xfrm>
          <a:custGeom>
            <a:avLst/>
            <a:gdLst>
              <a:gd name="connsiteX0" fmla="*/ 23426 w 56615"/>
              <a:gd name="connsiteY0" fmla="*/ 312125 h 338302"/>
              <a:gd name="connsiteX1" fmla="*/ 56415 w 56615"/>
              <a:gd name="connsiteY1" fmla="*/ 338061 h 338302"/>
              <a:gd name="connsiteX2" fmla="*/ 56415 w 56615"/>
              <a:gd name="connsiteY2" fmla="*/ -242 h 338302"/>
              <a:gd name="connsiteX3" fmla="*/ 48452 w 56615"/>
              <a:gd name="connsiteY3" fmla="*/ 4991 h 338302"/>
              <a:gd name="connsiteX4" fmla="*/ 40944 w 56615"/>
              <a:gd name="connsiteY4" fmla="*/ 10906 h 338302"/>
              <a:gd name="connsiteX5" fmla="*/ 25929 w 56615"/>
              <a:gd name="connsiteY5" fmla="*/ 22964 h 338302"/>
              <a:gd name="connsiteX6" fmla="*/ 22971 w 56615"/>
              <a:gd name="connsiteY6" fmla="*/ 25466 h 338302"/>
              <a:gd name="connsiteX7" fmla="*/ 22971 w 56615"/>
              <a:gd name="connsiteY7" fmla="*/ 312125 h 33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615" h="338302">
                <a:moveTo>
                  <a:pt x="23426" y="312125"/>
                </a:moveTo>
                <a:cubicBezTo>
                  <a:pt x="34574" y="321225"/>
                  <a:pt x="46177" y="329871"/>
                  <a:pt x="56415" y="338061"/>
                </a:cubicBezTo>
                <a:cubicBezTo>
                  <a:pt x="10299" y="230018"/>
                  <a:pt x="10299" y="107801"/>
                  <a:pt x="56415" y="-242"/>
                </a:cubicBezTo>
                <a:lnTo>
                  <a:pt x="48452" y="4991"/>
                </a:lnTo>
                <a:lnTo>
                  <a:pt x="40944" y="10906"/>
                </a:lnTo>
                <a:lnTo>
                  <a:pt x="25929" y="22964"/>
                </a:lnTo>
                <a:lnTo>
                  <a:pt x="22971" y="25466"/>
                </a:lnTo>
                <a:cubicBezTo>
                  <a:pt x="-7924" y="118517"/>
                  <a:pt x="-7924" y="219075"/>
                  <a:pt x="22971" y="312125"/>
                </a:cubicBezTo>
                <a:close/>
              </a:path>
            </a:pathLst>
          </a:custGeom>
          <a:solidFill>
            <a:schemeClr val="accent1">
              <a:alpha val="40000"/>
            </a:schemeClr>
          </a:solidFill>
          <a:ln w="22745"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p>
        </p:txBody>
      </p:sp>
      <p:sp>
        <p:nvSpPr>
          <p:cNvPr id="51" name="任意多边形: 形状 38"/>
          <p:cNvSpPr/>
          <p:nvPr>
            <p:custDataLst>
              <p:tags r:id="rId22"/>
            </p:custDataLst>
          </p:nvPr>
        </p:nvSpPr>
        <p:spPr>
          <a:xfrm>
            <a:off x="4168140" y="2621756"/>
            <a:ext cx="823436" cy="137636"/>
          </a:xfrm>
          <a:custGeom>
            <a:avLst/>
            <a:gdLst>
              <a:gd name="connsiteX0" fmla="*/ 25508 w 338303"/>
              <a:gd name="connsiteY0" fmla="*/ 23384 h 56615"/>
              <a:gd name="connsiteX1" fmla="*/ -200 w 338303"/>
              <a:gd name="connsiteY1" fmla="*/ 56373 h 56615"/>
              <a:gd name="connsiteX2" fmla="*/ 338103 w 338303"/>
              <a:gd name="connsiteY2" fmla="*/ 56373 h 56615"/>
              <a:gd name="connsiteX3" fmla="*/ 332642 w 338303"/>
              <a:gd name="connsiteY3" fmla="*/ 48410 h 56615"/>
              <a:gd name="connsiteX4" fmla="*/ 326728 w 338303"/>
              <a:gd name="connsiteY4" fmla="*/ 40903 h 56615"/>
              <a:gd name="connsiteX5" fmla="*/ 314670 w 338303"/>
              <a:gd name="connsiteY5" fmla="*/ 25887 h 56615"/>
              <a:gd name="connsiteX6" fmla="*/ 312167 w 338303"/>
              <a:gd name="connsiteY6" fmla="*/ 22929 h 56615"/>
              <a:gd name="connsiteX7" fmla="*/ 25508 w 338303"/>
              <a:gd name="connsiteY7" fmla="*/ 22929 h 56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303" h="56615">
                <a:moveTo>
                  <a:pt x="25508" y="23384"/>
                </a:moveTo>
                <a:cubicBezTo>
                  <a:pt x="16408" y="34533"/>
                  <a:pt x="7762" y="46135"/>
                  <a:pt x="-200" y="56373"/>
                </a:cubicBezTo>
                <a:cubicBezTo>
                  <a:pt x="107843" y="10257"/>
                  <a:pt x="230059" y="10257"/>
                  <a:pt x="338103" y="56373"/>
                </a:cubicBezTo>
                <a:lnTo>
                  <a:pt x="332642" y="48410"/>
                </a:lnTo>
                <a:lnTo>
                  <a:pt x="326728" y="40903"/>
                </a:lnTo>
                <a:lnTo>
                  <a:pt x="314670" y="25887"/>
                </a:lnTo>
                <a:lnTo>
                  <a:pt x="312167" y="22929"/>
                </a:lnTo>
                <a:cubicBezTo>
                  <a:pt x="219117" y="-7966"/>
                  <a:pt x="118558" y="-7966"/>
                  <a:pt x="25508" y="22929"/>
                </a:cubicBezTo>
                <a:close/>
              </a:path>
            </a:pathLst>
          </a:custGeom>
          <a:solidFill>
            <a:schemeClr val="accent1">
              <a:alpha val="40000"/>
            </a:schemeClr>
          </a:solidFill>
          <a:ln w="22745"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p>
        </p:txBody>
      </p:sp>
      <p:sp>
        <p:nvSpPr>
          <p:cNvPr id="52" name="任意多边形: 形状 39"/>
          <p:cNvSpPr/>
          <p:nvPr>
            <p:custDataLst>
              <p:tags r:id="rId23"/>
            </p:custDataLst>
          </p:nvPr>
        </p:nvSpPr>
        <p:spPr>
          <a:xfrm>
            <a:off x="4168140" y="4673441"/>
            <a:ext cx="823436" cy="137636"/>
          </a:xfrm>
          <a:custGeom>
            <a:avLst/>
            <a:gdLst>
              <a:gd name="connsiteX0" fmla="*/ 312167 w 338303"/>
              <a:gd name="connsiteY0" fmla="*/ 32747 h 56615"/>
              <a:gd name="connsiteX1" fmla="*/ 338103 w 338303"/>
              <a:gd name="connsiteY1" fmla="*/ -242 h 56615"/>
              <a:gd name="connsiteX2" fmla="*/ -200 w 338303"/>
              <a:gd name="connsiteY2" fmla="*/ -242 h 56615"/>
              <a:gd name="connsiteX3" fmla="*/ 5033 w 338303"/>
              <a:gd name="connsiteY3" fmla="*/ 7948 h 56615"/>
              <a:gd name="connsiteX4" fmla="*/ 10948 w 338303"/>
              <a:gd name="connsiteY4" fmla="*/ 15228 h 56615"/>
              <a:gd name="connsiteX5" fmla="*/ 23006 w 338303"/>
              <a:gd name="connsiteY5" fmla="*/ 30244 h 56615"/>
              <a:gd name="connsiteX6" fmla="*/ 25508 w 338303"/>
              <a:gd name="connsiteY6" fmla="*/ 33201 h 56615"/>
              <a:gd name="connsiteX7" fmla="*/ 312167 w 338303"/>
              <a:gd name="connsiteY7" fmla="*/ 33201 h 56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303" h="56615">
                <a:moveTo>
                  <a:pt x="312167" y="32747"/>
                </a:moveTo>
                <a:cubicBezTo>
                  <a:pt x="321267" y="21598"/>
                  <a:pt x="329912" y="9996"/>
                  <a:pt x="338103" y="-242"/>
                </a:cubicBezTo>
                <a:cubicBezTo>
                  <a:pt x="230105" y="46169"/>
                  <a:pt x="107797" y="46169"/>
                  <a:pt x="-200" y="-242"/>
                </a:cubicBezTo>
                <a:lnTo>
                  <a:pt x="5033" y="7948"/>
                </a:lnTo>
                <a:lnTo>
                  <a:pt x="10948" y="15228"/>
                </a:lnTo>
                <a:lnTo>
                  <a:pt x="23006" y="30244"/>
                </a:lnTo>
                <a:lnTo>
                  <a:pt x="25508" y="33201"/>
                </a:lnTo>
                <a:cubicBezTo>
                  <a:pt x="118558" y="64097"/>
                  <a:pt x="219117" y="64097"/>
                  <a:pt x="312167" y="33201"/>
                </a:cubicBezTo>
                <a:close/>
              </a:path>
            </a:pathLst>
          </a:custGeom>
          <a:solidFill>
            <a:schemeClr val="accent1">
              <a:alpha val="40000"/>
            </a:schemeClr>
          </a:solidFill>
          <a:ln w="22745"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p>
        </p:txBody>
      </p:sp>
      <p:sp>
        <p:nvSpPr>
          <p:cNvPr id="53" name="任意多边形: 形状 37"/>
          <p:cNvSpPr/>
          <p:nvPr>
            <p:custDataLst>
              <p:tags r:id="rId24"/>
            </p:custDataLst>
          </p:nvPr>
        </p:nvSpPr>
        <p:spPr>
          <a:xfrm flipH="1">
            <a:off x="5535454" y="3304699"/>
            <a:ext cx="137636" cy="823913"/>
          </a:xfrm>
          <a:custGeom>
            <a:avLst/>
            <a:gdLst>
              <a:gd name="connsiteX0" fmla="*/ 23426 w 56615"/>
              <a:gd name="connsiteY0" fmla="*/ 312125 h 338302"/>
              <a:gd name="connsiteX1" fmla="*/ 56415 w 56615"/>
              <a:gd name="connsiteY1" fmla="*/ 338061 h 338302"/>
              <a:gd name="connsiteX2" fmla="*/ 56415 w 56615"/>
              <a:gd name="connsiteY2" fmla="*/ -242 h 338302"/>
              <a:gd name="connsiteX3" fmla="*/ 48452 w 56615"/>
              <a:gd name="connsiteY3" fmla="*/ 4991 h 338302"/>
              <a:gd name="connsiteX4" fmla="*/ 40944 w 56615"/>
              <a:gd name="connsiteY4" fmla="*/ 10906 h 338302"/>
              <a:gd name="connsiteX5" fmla="*/ 25929 w 56615"/>
              <a:gd name="connsiteY5" fmla="*/ 22964 h 338302"/>
              <a:gd name="connsiteX6" fmla="*/ 22971 w 56615"/>
              <a:gd name="connsiteY6" fmla="*/ 25466 h 338302"/>
              <a:gd name="connsiteX7" fmla="*/ 22971 w 56615"/>
              <a:gd name="connsiteY7" fmla="*/ 312125 h 33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615" h="338302">
                <a:moveTo>
                  <a:pt x="23426" y="312125"/>
                </a:moveTo>
                <a:cubicBezTo>
                  <a:pt x="34574" y="321225"/>
                  <a:pt x="46177" y="329871"/>
                  <a:pt x="56415" y="338061"/>
                </a:cubicBezTo>
                <a:cubicBezTo>
                  <a:pt x="10299" y="230018"/>
                  <a:pt x="10299" y="107801"/>
                  <a:pt x="56415" y="-242"/>
                </a:cubicBezTo>
                <a:lnTo>
                  <a:pt x="48452" y="4991"/>
                </a:lnTo>
                <a:lnTo>
                  <a:pt x="40944" y="10906"/>
                </a:lnTo>
                <a:lnTo>
                  <a:pt x="25929" y="22964"/>
                </a:lnTo>
                <a:lnTo>
                  <a:pt x="22971" y="25466"/>
                </a:lnTo>
                <a:cubicBezTo>
                  <a:pt x="-7924" y="118517"/>
                  <a:pt x="-7924" y="219075"/>
                  <a:pt x="22971" y="312125"/>
                </a:cubicBezTo>
                <a:close/>
              </a:path>
            </a:pathLst>
          </a:custGeom>
          <a:solidFill>
            <a:schemeClr val="accent1">
              <a:alpha val="40000"/>
            </a:schemeClr>
          </a:solidFill>
          <a:ln w="22745"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p>
        </p:txBody>
      </p:sp>
      <p:sp>
        <p:nvSpPr>
          <p:cNvPr id="54" name="弧形 53"/>
          <p:cNvSpPr/>
          <p:nvPr>
            <p:custDataLst>
              <p:tags r:id="rId25"/>
            </p:custDataLst>
          </p:nvPr>
        </p:nvSpPr>
        <p:spPr>
          <a:xfrm>
            <a:off x="3731895" y="2869883"/>
            <a:ext cx="1693545" cy="1693545"/>
          </a:xfrm>
          <a:prstGeom prst="arc">
            <a:avLst/>
          </a:prstGeom>
          <a:ln w="22225">
            <a:gradFill>
              <a:gsLst>
                <a:gs pos="0">
                  <a:schemeClr val="accent1">
                    <a:alpha val="0"/>
                  </a:schemeClr>
                </a:gs>
                <a:gs pos="100000">
                  <a:schemeClr val="accent1">
                    <a:alpha val="80000"/>
                  </a:schemeClr>
                </a:gs>
              </a:gsLst>
              <a:lin ang="0" scaled="1"/>
            </a:gradFill>
            <a:tailEnd type="ova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sz="1350"/>
          </a:p>
        </p:txBody>
      </p:sp>
      <p:sp>
        <p:nvSpPr>
          <p:cNvPr id="55" name="弧形 54"/>
          <p:cNvSpPr/>
          <p:nvPr>
            <p:custDataLst>
              <p:tags r:id="rId26"/>
            </p:custDataLst>
          </p:nvPr>
        </p:nvSpPr>
        <p:spPr>
          <a:xfrm>
            <a:off x="3731895" y="2869883"/>
            <a:ext cx="1693545" cy="1693545"/>
          </a:xfrm>
          <a:prstGeom prst="arc">
            <a:avLst>
              <a:gd name="adj1" fmla="val 4406644"/>
              <a:gd name="adj2" fmla="val 10195557"/>
            </a:avLst>
          </a:prstGeom>
          <a:ln w="22225">
            <a:gradFill>
              <a:gsLst>
                <a:gs pos="0">
                  <a:schemeClr val="accent1">
                    <a:alpha val="0"/>
                  </a:schemeClr>
                </a:gs>
                <a:gs pos="100000">
                  <a:schemeClr val="accent1">
                    <a:alpha val="80000"/>
                  </a:schemeClr>
                </a:gs>
              </a:gsLst>
              <a:lin ang="10800000" scaled="1"/>
            </a:gradFill>
            <a:tailEnd type="oval"/>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sz="1350"/>
          </a:p>
        </p:txBody>
      </p:sp>
    </p:spTree>
    <p:custDataLst>
      <p:tags r:id="rId27"/>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任意多边形: 形状 31"/>
          <p:cNvSpPr/>
          <p:nvPr>
            <p:custDataLst>
              <p:tags r:id="rId1"/>
            </p:custDataLst>
          </p:nvPr>
        </p:nvSpPr>
        <p:spPr>
          <a:xfrm>
            <a:off x="5280025" y="2260600"/>
            <a:ext cx="3442335" cy="3411220"/>
          </a:xfrm>
          <a:custGeom>
            <a:avLst/>
            <a:gdLst>
              <a:gd name="connsiteX0" fmla="*/ 243100 w 10821974"/>
              <a:gd name="connsiteY0" fmla="*/ 0 h 4574806"/>
              <a:gd name="connsiteX1" fmla="*/ 4695073 w 10821974"/>
              <a:gd name="connsiteY1" fmla="*/ 0 h 4574806"/>
              <a:gd name="connsiteX2" fmla="*/ 4943938 w 10821974"/>
              <a:gd name="connsiteY2" fmla="*/ 248865 h 4574806"/>
              <a:gd name="connsiteX3" fmla="*/ 10582403 w 10821974"/>
              <a:gd name="connsiteY3" fmla="*/ 248865 h 4574806"/>
              <a:gd name="connsiteX4" fmla="*/ 10821974 w 10821974"/>
              <a:gd name="connsiteY4" fmla="*/ 488436 h 4574806"/>
              <a:gd name="connsiteX5" fmla="*/ 10821974 w 10821974"/>
              <a:gd name="connsiteY5" fmla="*/ 4344579 h 4574806"/>
              <a:gd name="connsiteX6" fmla="*/ 10591747 w 10821974"/>
              <a:gd name="connsiteY6" fmla="*/ 4574806 h 4574806"/>
              <a:gd name="connsiteX7" fmla="*/ 239571 w 10821974"/>
              <a:gd name="connsiteY7" fmla="*/ 4574806 h 4574806"/>
              <a:gd name="connsiteX8" fmla="*/ 0 w 10821974"/>
              <a:gd name="connsiteY8" fmla="*/ 4335235 h 4574806"/>
              <a:gd name="connsiteX9" fmla="*/ 0 w 10821974"/>
              <a:gd name="connsiteY9" fmla="*/ 2548153 h 4574806"/>
              <a:gd name="connsiteX10" fmla="*/ 0 w 10821974"/>
              <a:gd name="connsiteY10" fmla="*/ 479092 h 4574806"/>
              <a:gd name="connsiteX11" fmla="*/ 0 w 10821974"/>
              <a:gd name="connsiteY11" fmla="*/ 243100 h 4574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21974" h="4574806">
                <a:moveTo>
                  <a:pt x="243100" y="0"/>
                </a:moveTo>
                <a:lnTo>
                  <a:pt x="4695073" y="0"/>
                </a:lnTo>
                <a:lnTo>
                  <a:pt x="4943938" y="248865"/>
                </a:lnTo>
                <a:lnTo>
                  <a:pt x="10582403" y="248865"/>
                </a:lnTo>
                <a:lnTo>
                  <a:pt x="10821974" y="488436"/>
                </a:lnTo>
                <a:lnTo>
                  <a:pt x="10821974" y="4344579"/>
                </a:lnTo>
                <a:lnTo>
                  <a:pt x="10591747" y="4574806"/>
                </a:lnTo>
                <a:lnTo>
                  <a:pt x="239571" y="4574806"/>
                </a:lnTo>
                <a:lnTo>
                  <a:pt x="0" y="4335235"/>
                </a:lnTo>
                <a:lnTo>
                  <a:pt x="0" y="2548153"/>
                </a:lnTo>
                <a:lnTo>
                  <a:pt x="0" y="479092"/>
                </a:lnTo>
                <a:lnTo>
                  <a:pt x="0" y="243100"/>
                </a:lnTo>
                <a:close/>
              </a:path>
            </a:pathLst>
          </a:custGeom>
          <a:solidFill>
            <a:schemeClr val="accent1">
              <a:alpha val="6000"/>
            </a:schemeClr>
          </a:solidFill>
          <a:ln w="6350">
            <a:noFill/>
          </a:ln>
          <a:effectLst>
            <a:outerShdw blurRad="63500" sx="102000" sy="102000" algn="ctr"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1600" dirty="0">
                <a:latin typeface="MiSans Normal" panose="00000500000000000000" charset="-122"/>
                <a:ea typeface="MiSans Normal" panose="00000500000000000000" charset="-122"/>
                <a:sym typeface="MiSans Normal" panose="00000500000000000000" charset="-122"/>
              </a:rPr>
              <a:t>不同阶段的特征重要性分布差异显著。例如，在高活跃阶段，直接特征（如</a:t>
            </a:r>
            <a:r>
              <a:rPr lang="en-US" altLang="zh-CN" sz="1600" dirty="0">
                <a:latin typeface="MiSans Normal" panose="00000500000000000000" charset="-122"/>
                <a:ea typeface="MiSans Normal" panose="00000500000000000000" charset="-122"/>
                <a:sym typeface="MiSans Normal" panose="00000500000000000000" charset="-122"/>
              </a:rPr>
              <a:t> bus_factor</a:t>
            </a:r>
            <a:r>
              <a:rPr lang="zh-CN" altLang="en-US" sz="1600" dirty="0">
                <a:latin typeface="MiSans Normal" panose="00000500000000000000" charset="-122"/>
                <a:ea typeface="MiSans Normal" panose="00000500000000000000" charset="-122"/>
                <a:sym typeface="MiSans Normal" panose="00000500000000000000" charset="-122"/>
              </a:rPr>
              <a:t>）占主导地位，而在低活跃阶段，滞后特征的影响更为突出。这种动态变化为模型优化提供了参考依据。</a:t>
            </a:r>
            <a:endParaRPr lang="zh-CN" altLang="en-US" sz="1600" dirty="0">
              <a:latin typeface="MiSans Normal" panose="00000500000000000000" charset="-122"/>
              <a:ea typeface="MiSans Normal" panose="00000500000000000000" charset="-122"/>
              <a:sym typeface="MiSans Normal" panose="00000500000000000000" charset="-122"/>
            </a:endParaRPr>
          </a:p>
          <a:p>
            <a:pPr algn="ctr"/>
            <a:r>
              <a:rPr lang="zh-CN" altLang="en-US" sz="1600" dirty="0">
                <a:latin typeface="MiSans Normal" panose="00000500000000000000" charset="-122"/>
                <a:ea typeface="MiSans Normal" panose="00000500000000000000" charset="-122"/>
                <a:sym typeface="MiSans Normal" panose="00000500000000000000" charset="-122"/>
              </a:rPr>
              <a:t>通过对</a:t>
            </a:r>
            <a:r>
              <a:rPr lang="en-US" altLang="zh-CN" sz="1600" dirty="0">
                <a:latin typeface="MiSans Normal" panose="00000500000000000000" charset="-122"/>
                <a:ea typeface="MiSans Normal" panose="00000500000000000000" charset="-122"/>
                <a:sym typeface="MiSans Normal" panose="00000500000000000000" charset="-122"/>
              </a:rPr>
              <a:t> XGBoost </a:t>
            </a:r>
            <a:r>
              <a:rPr lang="zh-CN" altLang="en-US" sz="1600" dirty="0">
                <a:latin typeface="MiSans Normal" panose="00000500000000000000" charset="-122"/>
                <a:ea typeface="MiSans Normal" panose="00000500000000000000" charset="-122"/>
                <a:sym typeface="MiSans Normal" panose="00000500000000000000" charset="-122"/>
              </a:rPr>
              <a:t>模型的深入分析与优化分析。</a:t>
            </a:r>
            <a:endParaRPr lang="zh-CN" altLang="en-US" sz="1600" dirty="0">
              <a:latin typeface="MiSans Normal" panose="00000500000000000000" charset="-122"/>
              <a:ea typeface="MiSans Normal" panose="00000500000000000000" charset="-122"/>
              <a:sym typeface="MiSans Normal" panose="00000500000000000000" charset="-122"/>
            </a:endParaRPr>
          </a:p>
        </p:txBody>
      </p:sp>
      <p:sp>
        <p:nvSpPr>
          <p:cNvPr id="17" name="标题 16"/>
          <p:cNvSpPr>
            <a:spLocks noGrp="1"/>
          </p:cNvSpPr>
          <p:nvPr>
            <p:ph type="title"/>
            <p:custDataLst>
              <p:tags r:id="rId2"/>
            </p:custDataLst>
          </p:nvPr>
        </p:nvSpPr>
        <p:spPr/>
        <p:txBody>
          <a:bodyPr>
            <a:normAutofit fontScale="90000"/>
          </a:bodyPr>
          <a:lstStyle/>
          <a:p>
            <a:r>
              <a:rPr lang="zh-CN" altLang="en-US" b="1">
                <a:effectLst>
                  <a:outerShdw blurRad="38100" dist="38100" dir="2700000" algn="tl">
                    <a:srgbClr val="000000">
                      <a:alpha val="43137"/>
                    </a:srgbClr>
                  </a:outerShdw>
                </a:effectLst>
              </a:rPr>
              <a:t>模型可解释性分析</a:t>
            </a:r>
            <a:endParaRPr lang="zh-CN" altLang="en-US" b="1">
              <a:effectLst>
                <a:outerShdw blurRad="38100" dist="38100" dir="2700000" algn="tl">
                  <a:srgbClr val="000000">
                    <a:alpha val="43137"/>
                  </a:srgbClr>
                </a:outerShdw>
              </a:effectLst>
            </a:endParaRPr>
          </a:p>
        </p:txBody>
      </p:sp>
      <p:sp>
        <p:nvSpPr>
          <p:cNvPr id="24" name="矩形 23"/>
          <p:cNvSpPr/>
          <p:nvPr>
            <p:custDataLst>
              <p:tags r:id="rId3"/>
            </p:custDataLst>
          </p:nvPr>
        </p:nvSpPr>
        <p:spPr>
          <a:xfrm>
            <a:off x="5645468" y="2564448"/>
            <a:ext cx="3128486" cy="332423"/>
          </a:xfrm>
          <a:prstGeom prst="rect">
            <a:avLst/>
          </a:prstGeom>
          <a:noFill/>
        </p:spPr>
        <p:txBody>
          <a:bodyPr wrap="square" lIns="0" tIns="0" rIns="0" bIns="0" rtlCol="0" anchor="b" anchorCtr="0">
            <a:normAutofit/>
          </a:bodyPr>
          <a:lstStyle/>
          <a:p>
            <a:pPr>
              <a:spcBef>
                <a:spcPct val="0"/>
              </a:spcBef>
              <a:spcAft>
                <a:spcPct val="0"/>
              </a:spcAft>
            </a:pPr>
            <a:r>
              <a:rPr lang="zh-CN" altLang="en-US" b="1" dirty="0">
                <a:gradFill>
                  <a:gsLst>
                    <a:gs pos="0">
                      <a:schemeClr val="accent1">
                        <a:lumMod val="40000"/>
                        <a:lumOff val="60000"/>
                      </a:schemeClr>
                    </a:gs>
                    <a:gs pos="100000">
                      <a:schemeClr val="accent1"/>
                    </a:gs>
                  </a:gsLst>
                  <a:lin ang="5400000" scaled="0"/>
                </a:gradFill>
                <a:latin typeface="+mn-ea"/>
                <a:cs typeface="MiSans Normal" panose="00000500000000000000" charset="-122"/>
                <a:sym typeface="MiSans Normal" panose="00000500000000000000" charset="-122"/>
              </a:rPr>
              <a:t>阶段特征的重要性差异</a:t>
            </a:r>
            <a:endParaRPr lang="zh-CN" altLang="en-US" b="1" dirty="0">
              <a:gradFill>
                <a:gsLst>
                  <a:gs pos="0">
                    <a:schemeClr val="accent1">
                      <a:lumMod val="40000"/>
                      <a:lumOff val="60000"/>
                    </a:schemeClr>
                  </a:gs>
                  <a:gs pos="100000">
                    <a:schemeClr val="accent1"/>
                  </a:gs>
                </a:gsLst>
                <a:lin ang="5400000" scaled="0"/>
              </a:gradFill>
              <a:latin typeface="+mn-ea"/>
              <a:cs typeface="MiSans Normal" panose="00000500000000000000" charset="-122"/>
              <a:sym typeface="MiSans Normal" panose="00000500000000000000" charset="-122"/>
            </a:endParaRPr>
          </a:p>
        </p:txBody>
      </p:sp>
      <p:sp>
        <p:nvSpPr>
          <p:cNvPr id="222" name="任意多边形: 形状 221"/>
          <p:cNvSpPr/>
          <p:nvPr>
            <p:custDataLst>
              <p:tags r:id="rId4"/>
            </p:custDataLst>
          </p:nvPr>
        </p:nvSpPr>
        <p:spPr>
          <a:xfrm flipV="1">
            <a:off x="5279708" y="2970371"/>
            <a:ext cx="2956084" cy="476"/>
          </a:xfrm>
          <a:custGeom>
            <a:avLst/>
            <a:gdLst>
              <a:gd name="connsiteX0" fmla="*/ 0 w 6207"/>
              <a:gd name="connsiteY0" fmla="*/ 0 h 1"/>
              <a:gd name="connsiteX1" fmla="*/ 6207 w 6207"/>
              <a:gd name="connsiteY1" fmla="*/ 1 h 1"/>
            </a:gdLst>
            <a:ahLst/>
            <a:cxnLst>
              <a:cxn ang="0">
                <a:pos x="connsiteX0" y="connsiteY0"/>
              </a:cxn>
              <a:cxn ang="0">
                <a:pos x="connsiteX1" y="connsiteY1"/>
              </a:cxn>
            </a:cxnLst>
            <a:rect l="l" t="t" r="r" b="b"/>
            <a:pathLst>
              <a:path w="6207" h="1">
                <a:moveTo>
                  <a:pt x="0" y="0"/>
                </a:moveTo>
                <a:lnTo>
                  <a:pt x="6207" y="1"/>
                </a:lnTo>
              </a:path>
            </a:pathLst>
          </a:custGeom>
          <a:noFill/>
          <a:ln>
            <a:gradFill>
              <a:gsLst>
                <a:gs pos="0">
                  <a:schemeClr val="accent1">
                    <a:alpha val="5000"/>
                  </a:schemeClr>
                </a:gs>
                <a:gs pos="100000">
                  <a:schemeClr val="accent1"/>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iSans Normal" panose="00000500000000000000" charset="-122"/>
              <a:ea typeface="MiSans Normal" panose="00000500000000000000" charset="-122"/>
              <a:sym typeface="MiSans Normal" panose="00000500000000000000" charset="-122"/>
            </a:endParaRPr>
          </a:p>
        </p:txBody>
      </p:sp>
      <p:sp>
        <p:nvSpPr>
          <p:cNvPr id="224" name="平行四边形 223"/>
          <p:cNvSpPr/>
          <p:nvPr>
            <p:custDataLst>
              <p:tags r:id="rId5"/>
            </p:custDataLst>
          </p:nvPr>
        </p:nvSpPr>
        <p:spPr>
          <a:xfrm flipH="1">
            <a:off x="8296275" y="2953703"/>
            <a:ext cx="45720" cy="34290"/>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iSans Normal" panose="00000500000000000000" charset="-122"/>
              <a:ea typeface="MiSans Normal" panose="00000500000000000000" charset="-122"/>
              <a:sym typeface="MiSans Normal" panose="00000500000000000000" charset="-122"/>
            </a:endParaRPr>
          </a:p>
        </p:txBody>
      </p:sp>
      <p:sp>
        <p:nvSpPr>
          <p:cNvPr id="225" name="平行四边形 224"/>
          <p:cNvSpPr/>
          <p:nvPr>
            <p:custDataLst>
              <p:tags r:id="rId6"/>
            </p:custDataLst>
          </p:nvPr>
        </p:nvSpPr>
        <p:spPr>
          <a:xfrm flipH="1">
            <a:off x="8341995" y="2953703"/>
            <a:ext cx="45720" cy="34290"/>
          </a:xfrm>
          <a:prstGeom prst="parallelogram">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iSans Normal" panose="00000500000000000000" charset="-122"/>
              <a:ea typeface="MiSans Normal" panose="00000500000000000000" charset="-122"/>
              <a:sym typeface="MiSans Normal" panose="00000500000000000000" charset="-122"/>
            </a:endParaRPr>
          </a:p>
        </p:txBody>
      </p:sp>
      <p:sp>
        <p:nvSpPr>
          <p:cNvPr id="4" name="任意多边形: 形状 1"/>
          <p:cNvSpPr/>
          <p:nvPr>
            <p:custDataLst>
              <p:tags r:id="rId7"/>
            </p:custDataLst>
          </p:nvPr>
        </p:nvSpPr>
        <p:spPr>
          <a:xfrm>
            <a:off x="462915" y="2051685"/>
            <a:ext cx="8311515" cy="3510915"/>
          </a:xfrm>
          <a:custGeom>
            <a:avLst/>
            <a:gdLst>
              <a:gd name="connsiteX0" fmla="*/ 243100 w 10821974"/>
              <a:gd name="connsiteY0" fmla="*/ 0 h 4574806"/>
              <a:gd name="connsiteX1" fmla="*/ 4695073 w 10821974"/>
              <a:gd name="connsiteY1" fmla="*/ 0 h 4574806"/>
              <a:gd name="connsiteX2" fmla="*/ 4943938 w 10821974"/>
              <a:gd name="connsiteY2" fmla="*/ 248865 h 4574806"/>
              <a:gd name="connsiteX3" fmla="*/ 10582403 w 10821974"/>
              <a:gd name="connsiteY3" fmla="*/ 248865 h 4574806"/>
              <a:gd name="connsiteX4" fmla="*/ 10821974 w 10821974"/>
              <a:gd name="connsiteY4" fmla="*/ 488436 h 4574806"/>
              <a:gd name="connsiteX5" fmla="*/ 10821974 w 10821974"/>
              <a:gd name="connsiteY5" fmla="*/ 4344579 h 4574806"/>
              <a:gd name="connsiteX6" fmla="*/ 10591747 w 10821974"/>
              <a:gd name="connsiteY6" fmla="*/ 4574806 h 4574806"/>
              <a:gd name="connsiteX7" fmla="*/ 239571 w 10821974"/>
              <a:gd name="connsiteY7" fmla="*/ 4574806 h 4574806"/>
              <a:gd name="connsiteX8" fmla="*/ 0 w 10821974"/>
              <a:gd name="connsiteY8" fmla="*/ 4335235 h 4574806"/>
              <a:gd name="connsiteX9" fmla="*/ 0 w 10821974"/>
              <a:gd name="connsiteY9" fmla="*/ 2548153 h 4574806"/>
              <a:gd name="connsiteX10" fmla="*/ 0 w 10821974"/>
              <a:gd name="connsiteY10" fmla="*/ 479092 h 4574806"/>
              <a:gd name="connsiteX11" fmla="*/ 0 w 10821974"/>
              <a:gd name="connsiteY11" fmla="*/ 243100 h 4574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21974" h="4574806">
                <a:moveTo>
                  <a:pt x="243100" y="0"/>
                </a:moveTo>
                <a:lnTo>
                  <a:pt x="4695073" y="0"/>
                </a:lnTo>
                <a:lnTo>
                  <a:pt x="4943938" y="248865"/>
                </a:lnTo>
                <a:lnTo>
                  <a:pt x="10582403" y="248865"/>
                </a:lnTo>
                <a:lnTo>
                  <a:pt x="10821974" y="488436"/>
                </a:lnTo>
                <a:lnTo>
                  <a:pt x="10821974" y="4344579"/>
                </a:lnTo>
                <a:lnTo>
                  <a:pt x="10591747" y="4574806"/>
                </a:lnTo>
                <a:lnTo>
                  <a:pt x="239571" y="4574806"/>
                </a:lnTo>
                <a:lnTo>
                  <a:pt x="0" y="4335235"/>
                </a:lnTo>
                <a:lnTo>
                  <a:pt x="0" y="2548153"/>
                </a:lnTo>
                <a:lnTo>
                  <a:pt x="0" y="479092"/>
                </a:lnTo>
                <a:lnTo>
                  <a:pt x="0" y="243100"/>
                </a:lnTo>
                <a:close/>
              </a:path>
            </a:pathLst>
          </a:custGeom>
          <a:noFill/>
          <a:ln w="6350">
            <a:solidFill>
              <a:schemeClr val="accent1">
                <a:alpha val="7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dirty="0">
              <a:latin typeface="MiSans Normal" panose="00000500000000000000" charset="-122"/>
              <a:ea typeface="MiSans Normal" panose="00000500000000000000" charset="-122"/>
              <a:sym typeface="MiSans Normal" panose="00000500000000000000" charset="-122"/>
            </a:endParaRPr>
          </a:p>
        </p:txBody>
      </p:sp>
      <p:sp>
        <p:nvSpPr>
          <p:cNvPr id="5" name="任意多边形: 形状 2"/>
          <p:cNvSpPr/>
          <p:nvPr>
            <p:custDataLst>
              <p:tags r:id="rId8"/>
            </p:custDataLst>
          </p:nvPr>
        </p:nvSpPr>
        <p:spPr>
          <a:xfrm>
            <a:off x="383381" y="1972151"/>
            <a:ext cx="501015" cy="674370"/>
          </a:xfrm>
          <a:custGeom>
            <a:avLst/>
            <a:gdLst>
              <a:gd name="connsiteX0" fmla="*/ 652272 w 652272"/>
              <a:gd name="connsiteY0" fmla="*/ 0 h 877824"/>
              <a:gd name="connsiteX1" fmla="*/ 341376 w 652272"/>
              <a:gd name="connsiteY1" fmla="*/ 0 h 877824"/>
              <a:gd name="connsiteX2" fmla="*/ 0 w 652272"/>
              <a:gd name="connsiteY2" fmla="*/ 341376 h 877824"/>
              <a:gd name="connsiteX3" fmla="*/ 0 w 652272"/>
              <a:gd name="connsiteY3" fmla="*/ 877824 h 877824"/>
            </a:gdLst>
            <a:ahLst/>
            <a:cxnLst>
              <a:cxn ang="0">
                <a:pos x="connsiteX0" y="connsiteY0"/>
              </a:cxn>
              <a:cxn ang="0">
                <a:pos x="connsiteX1" y="connsiteY1"/>
              </a:cxn>
              <a:cxn ang="0">
                <a:pos x="connsiteX2" y="connsiteY2"/>
              </a:cxn>
              <a:cxn ang="0">
                <a:pos x="connsiteX3" y="connsiteY3"/>
              </a:cxn>
            </a:cxnLst>
            <a:rect l="l" t="t" r="r" b="b"/>
            <a:pathLst>
              <a:path w="652272" h="877824">
                <a:moveTo>
                  <a:pt x="652272" y="0"/>
                </a:moveTo>
                <a:lnTo>
                  <a:pt x="341376" y="0"/>
                </a:lnTo>
                <a:lnTo>
                  <a:pt x="0" y="341376"/>
                </a:lnTo>
                <a:lnTo>
                  <a:pt x="0" y="877824"/>
                </a:lnTo>
              </a:path>
            </a:pathLst>
          </a:custGeom>
          <a:noFill/>
          <a:ln w="6350">
            <a:solidFill>
              <a:schemeClr val="accent1">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350" dirty="0">
              <a:latin typeface="MiSans Normal" panose="00000500000000000000" charset="-122"/>
              <a:ea typeface="MiSans Normal" panose="00000500000000000000" charset="-122"/>
              <a:sym typeface="MiSans Normal" panose="00000500000000000000" charset="-122"/>
            </a:endParaRPr>
          </a:p>
        </p:txBody>
      </p:sp>
      <p:sp>
        <p:nvSpPr>
          <p:cNvPr id="20" name="任意多边形: 形状 19"/>
          <p:cNvSpPr/>
          <p:nvPr>
            <p:custDataLst>
              <p:tags r:id="rId9"/>
            </p:custDataLst>
          </p:nvPr>
        </p:nvSpPr>
        <p:spPr>
          <a:xfrm flipV="1">
            <a:off x="383381" y="4997291"/>
            <a:ext cx="501015" cy="674370"/>
          </a:xfrm>
          <a:custGeom>
            <a:avLst/>
            <a:gdLst>
              <a:gd name="connsiteX0" fmla="*/ 652272 w 652272"/>
              <a:gd name="connsiteY0" fmla="*/ 0 h 877824"/>
              <a:gd name="connsiteX1" fmla="*/ 341376 w 652272"/>
              <a:gd name="connsiteY1" fmla="*/ 0 h 877824"/>
              <a:gd name="connsiteX2" fmla="*/ 0 w 652272"/>
              <a:gd name="connsiteY2" fmla="*/ 341376 h 877824"/>
              <a:gd name="connsiteX3" fmla="*/ 0 w 652272"/>
              <a:gd name="connsiteY3" fmla="*/ 877824 h 877824"/>
            </a:gdLst>
            <a:ahLst/>
            <a:cxnLst>
              <a:cxn ang="0">
                <a:pos x="connsiteX0" y="connsiteY0"/>
              </a:cxn>
              <a:cxn ang="0">
                <a:pos x="connsiteX1" y="connsiteY1"/>
              </a:cxn>
              <a:cxn ang="0">
                <a:pos x="connsiteX2" y="connsiteY2"/>
              </a:cxn>
              <a:cxn ang="0">
                <a:pos x="connsiteX3" y="connsiteY3"/>
              </a:cxn>
            </a:cxnLst>
            <a:rect l="l" t="t" r="r" b="b"/>
            <a:pathLst>
              <a:path w="652272" h="877824">
                <a:moveTo>
                  <a:pt x="652272" y="0"/>
                </a:moveTo>
                <a:lnTo>
                  <a:pt x="341376" y="0"/>
                </a:lnTo>
                <a:lnTo>
                  <a:pt x="0" y="341376"/>
                </a:lnTo>
                <a:lnTo>
                  <a:pt x="0" y="877824"/>
                </a:lnTo>
              </a:path>
            </a:pathLst>
          </a:custGeom>
          <a:noFill/>
          <a:ln w="6350">
            <a:solidFill>
              <a:schemeClr val="accent1">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350" dirty="0">
              <a:latin typeface="MiSans Normal" panose="00000500000000000000" charset="-122"/>
              <a:ea typeface="MiSans Normal" panose="00000500000000000000" charset="-122"/>
              <a:sym typeface="MiSans Normal" panose="00000500000000000000" charset="-122"/>
            </a:endParaRPr>
          </a:p>
        </p:txBody>
      </p:sp>
      <p:sp>
        <p:nvSpPr>
          <p:cNvPr id="21" name="任意多边形: 形状 20"/>
          <p:cNvSpPr/>
          <p:nvPr>
            <p:custDataLst>
              <p:tags r:id="rId10"/>
            </p:custDataLst>
          </p:nvPr>
        </p:nvSpPr>
        <p:spPr>
          <a:xfrm flipH="1">
            <a:off x="8348663" y="2166938"/>
            <a:ext cx="501015" cy="674370"/>
          </a:xfrm>
          <a:custGeom>
            <a:avLst/>
            <a:gdLst>
              <a:gd name="connsiteX0" fmla="*/ 652272 w 652272"/>
              <a:gd name="connsiteY0" fmla="*/ 0 h 877824"/>
              <a:gd name="connsiteX1" fmla="*/ 341376 w 652272"/>
              <a:gd name="connsiteY1" fmla="*/ 0 h 877824"/>
              <a:gd name="connsiteX2" fmla="*/ 0 w 652272"/>
              <a:gd name="connsiteY2" fmla="*/ 341376 h 877824"/>
              <a:gd name="connsiteX3" fmla="*/ 0 w 652272"/>
              <a:gd name="connsiteY3" fmla="*/ 877824 h 877824"/>
            </a:gdLst>
            <a:ahLst/>
            <a:cxnLst>
              <a:cxn ang="0">
                <a:pos x="connsiteX0" y="connsiteY0"/>
              </a:cxn>
              <a:cxn ang="0">
                <a:pos x="connsiteX1" y="connsiteY1"/>
              </a:cxn>
              <a:cxn ang="0">
                <a:pos x="connsiteX2" y="connsiteY2"/>
              </a:cxn>
              <a:cxn ang="0">
                <a:pos x="connsiteX3" y="connsiteY3"/>
              </a:cxn>
            </a:cxnLst>
            <a:rect l="l" t="t" r="r" b="b"/>
            <a:pathLst>
              <a:path w="652272" h="877824">
                <a:moveTo>
                  <a:pt x="652272" y="0"/>
                </a:moveTo>
                <a:lnTo>
                  <a:pt x="341376" y="0"/>
                </a:lnTo>
                <a:lnTo>
                  <a:pt x="0" y="341376"/>
                </a:lnTo>
                <a:lnTo>
                  <a:pt x="0" y="877824"/>
                </a:lnTo>
              </a:path>
            </a:pathLst>
          </a:custGeom>
          <a:noFill/>
          <a:ln w="6350">
            <a:solidFill>
              <a:schemeClr val="accent1">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latin typeface="MiSans Normal" panose="00000500000000000000" charset="-122"/>
              <a:ea typeface="MiSans Normal" panose="00000500000000000000" charset="-122"/>
              <a:sym typeface="MiSans Normal" panose="00000500000000000000" charset="-122"/>
            </a:endParaRPr>
          </a:p>
        </p:txBody>
      </p:sp>
      <p:sp>
        <p:nvSpPr>
          <p:cNvPr id="27" name="任意多边形: 形状 26"/>
          <p:cNvSpPr/>
          <p:nvPr>
            <p:custDataLst>
              <p:tags r:id="rId11"/>
            </p:custDataLst>
          </p:nvPr>
        </p:nvSpPr>
        <p:spPr>
          <a:xfrm flipH="1" flipV="1">
            <a:off x="8343424" y="5003959"/>
            <a:ext cx="501015" cy="674370"/>
          </a:xfrm>
          <a:custGeom>
            <a:avLst/>
            <a:gdLst>
              <a:gd name="connsiteX0" fmla="*/ 652272 w 652272"/>
              <a:gd name="connsiteY0" fmla="*/ 0 h 877824"/>
              <a:gd name="connsiteX1" fmla="*/ 341376 w 652272"/>
              <a:gd name="connsiteY1" fmla="*/ 0 h 877824"/>
              <a:gd name="connsiteX2" fmla="*/ 0 w 652272"/>
              <a:gd name="connsiteY2" fmla="*/ 341376 h 877824"/>
              <a:gd name="connsiteX3" fmla="*/ 0 w 652272"/>
              <a:gd name="connsiteY3" fmla="*/ 877824 h 877824"/>
            </a:gdLst>
            <a:ahLst/>
            <a:cxnLst>
              <a:cxn ang="0">
                <a:pos x="connsiteX0" y="connsiteY0"/>
              </a:cxn>
              <a:cxn ang="0">
                <a:pos x="connsiteX1" y="connsiteY1"/>
              </a:cxn>
              <a:cxn ang="0">
                <a:pos x="connsiteX2" y="connsiteY2"/>
              </a:cxn>
              <a:cxn ang="0">
                <a:pos x="connsiteX3" y="connsiteY3"/>
              </a:cxn>
            </a:cxnLst>
            <a:rect l="l" t="t" r="r" b="b"/>
            <a:pathLst>
              <a:path w="652272" h="877824">
                <a:moveTo>
                  <a:pt x="652272" y="0"/>
                </a:moveTo>
                <a:lnTo>
                  <a:pt x="341376" y="0"/>
                </a:lnTo>
                <a:lnTo>
                  <a:pt x="0" y="341376"/>
                </a:lnTo>
                <a:lnTo>
                  <a:pt x="0" y="877824"/>
                </a:lnTo>
              </a:path>
            </a:pathLst>
          </a:custGeom>
          <a:noFill/>
          <a:ln w="6350">
            <a:solidFill>
              <a:schemeClr val="accent1">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350" dirty="0">
              <a:latin typeface="MiSans Normal" panose="00000500000000000000" charset="-122"/>
              <a:ea typeface="MiSans Normal" panose="00000500000000000000" charset="-122"/>
              <a:sym typeface="MiSans Normal" panose="00000500000000000000" charset="-122"/>
            </a:endParaRPr>
          </a:p>
        </p:txBody>
      </p:sp>
      <p:pic>
        <p:nvPicPr>
          <p:cNvPr id="2" name="图片 1"/>
          <p:cNvPicPr>
            <a:picLocks noChangeAspect="1"/>
          </p:cNvPicPr>
          <p:nvPr/>
        </p:nvPicPr>
        <p:blipFill>
          <a:blip r:embed="rId12"/>
          <a:stretch>
            <a:fillRect/>
          </a:stretch>
        </p:blipFill>
        <p:spPr>
          <a:xfrm>
            <a:off x="755015" y="2646680"/>
            <a:ext cx="4514215" cy="2438400"/>
          </a:xfrm>
          <a:prstGeom prst="rect">
            <a:avLst/>
          </a:prstGeom>
        </p:spPr>
      </p:pic>
    </p:spTree>
    <p:custDataLst>
      <p:tags r:id="rId13"/>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2"/>
            <p:custDataLst>
              <p:tags r:id="rId1"/>
            </p:custDataLst>
          </p:nvPr>
        </p:nvSpPr>
        <p:spPr/>
        <p:txBody>
          <a:bodyPr>
            <a:normAutofit fontScale="70000"/>
          </a:bodyPr>
          <a:lstStyle/>
          <a:p>
            <a:r>
              <a:rPr lang="zh-CN" altLang="en-US"/>
              <a:t>0</a:t>
            </a:r>
            <a:r>
              <a:t>4</a:t>
            </a:r>
          </a:p>
        </p:txBody>
      </p:sp>
      <p:sp>
        <p:nvSpPr>
          <p:cNvPr id="4" name="标题 3"/>
          <p:cNvSpPr>
            <a:spLocks noGrp="1"/>
          </p:cNvSpPr>
          <p:nvPr>
            <p:ph type="title" idx="1"/>
            <p:custDataLst>
              <p:tags r:id="rId2"/>
            </p:custDataLst>
          </p:nvPr>
        </p:nvSpPr>
        <p:spPr/>
        <p:txBody>
          <a:bodyPr/>
          <a:lstStyle/>
          <a:p>
            <a:r>
              <a:rPr lang="zh-CN" altLang="en-US" b="1">
                <a:effectLst>
                  <a:outerShdw blurRad="38100" dist="38100" dir="2700000" algn="tl">
                    <a:srgbClr val="000000">
                      <a:alpha val="43137"/>
                    </a:srgbClr>
                  </a:outerShdw>
                </a:effectLst>
              </a:rPr>
              <a:t>时序分析可视化</a:t>
            </a:r>
            <a:endParaRPr lang="zh-CN" altLang="en-US" b="1">
              <a:effectLst>
                <a:outerShdw blurRad="38100" dist="38100" dir="2700000" algn="tl">
                  <a:srgbClr val="000000">
                    <a:alpha val="43137"/>
                  </a:srgbClr>
                </a:outerShdw>
              </a:effectLst>
            </a:endParaRPr>
          </a:p>
        </p:txBody>
      </p:sp>
    </p:spTree>
    <p:custDataLst>
      <p:tags r:id="rId3"/>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normAutofit fontScale="90000"/>
          </a:bodyPr>
          <a:lstStyle/>
          <a:p>
            <a:r>
              <a:rPr lang="zh-CN" altLang="en-US" b="1">
                <a:effectLst>
                  <a:outerShdw blurRad="38100" dist="38100" dir="2700000" algn="tl">
                    <a:srgbClr val="000000">
                      <a:alpha val="43137"/>
                    </a:srgbClr>
                  </a:outerShdw>
                </a:effectLst>
              </a:rPr>
              <a:t>时序分析</a:t>
            </a:r>
            <a:endParaRPr lang="zh-CN" altLang="en-US" b="1">
              <a:effectLst>
                <a:outerShdw blurRad="38100" dist="38100" dir="2700000" algn="tl">
                  <a:srgbClr val="000000">
                    <a:alpha val="43137"/>
                  </a:srgbClr>
                </a:outerShdw>
              </a:effectLst>
            </a:endParaRPr>
          </a:p>
        </p:txBody>
      </p:sp>
      <p:sp>
        <p:nvSpPr>
          <p:cNvPr id="174" name="矩形 173"/>
          <p:cNvSpPr/>
          <p:nvPr>
            <p:custDataLst>
              <p:tags r:id="rId2"/>
            </p:custDataLst>
          </p:nvPr>
        </p:nvSpPr>
        <p:spPr>
          <a:xfrm>
            <a:off x="2217420" y="3834765"/>
            <a:ext cx="6141244" cy="1729264"/>
          </a:xfrm>
          <a:prstGeom prst="rect">
            <a:avLst/>
          </a:prstGeom>
          <a:gradFill flip="none" rotWithShape="1">
            <a:gsLst>
              <a:gs pos="21000">
                <a:schemeClr val="accent1">
                  <a:alpha val="10000"/>
                </a:schemeClr>
              </a:gs>
              <a:gs pos="100000">
                <a:schemeClr val="accent1">
                  <a:alpha val="0"/>
                </a:schemeClr>
              </a:gs>
            </a:gsLst>
            <a:lin ang="0" scaled="1"/>
            <a:tileRect/>
          </a:gradFill>
          <a:ln w="6350">
            <a:gradFill>
              <a:gsLst>
                <a:gs pos="0">
                  <a:schemeClr val="accent1">
                    <a:alpha val="92000"/>
                  </a:schemeClr>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iSans Normal" panose="00000500000000000000" charset="-122"/>
              <a:ea typeface="MiSans Normal" panose="00000500000000000000" charset="-122"/>
              <a:sym typeface="MiSans Normal" panose="00000500000000000000" charset="-122"/>
            </a:endParaRPr>
          </a:p>
        </p:txBody>
      </p:sp>
      <p:sp>
        <p:nvSpPr>
          <p:cNvPr id="14" name="任意多边形 48"/>
          <p:cNvSpPr/>
          <p:nvPr>
            <p:custDataLst>
              <p:tags r:id="rId3"/>
            </p:custDataLst>
          </p:nvPr>
        </p:nvSpPr>
        <p:spPr>
          <a:xfrm>
            <a:off x="1036796" y="3834765"/>
            <a:ext cx="813911" cy="243364"/>
          </a:xfrm>
          <a:custGeom>
            <a:avLst/>
            <a:gdLst>
              <a:gd name="connsiteX0" fmla="*/ 2228 w 2228"/>
              <a:gd name="connsiteY0" fmla="*/ 0 h 666"/>
              <a:gd name="connsiteX1" fmla="*/ 85 w 2228"/>
              <a:gd name="connsiteY1" fmla="*/ 0 h 666"/>
              <a:gd name="connsiteX2" fmla="*/ 0 w 2228"/>
              <a:gd name="connsiteY2" fmla="*/ 666 h 666"/>
            </a:gdLst>
            <a:ahLst/>
            <a:cxnLst>
              <a:cxn ang="0">
                <a:pos x="connsiteX0" y="connsiteY0"/>
              </a:cxn>
              <a:cxn ang="0">
                <a:pos x="connsiteX1" y="connsiteY1"/>
              </a:cxn>
              <a:cxn ang="0">
                <a:pos x="connsiteX2" y="connsiteY2"/>
              </a:cxn>
            </a:cxnLst>
            <a:rect l="l" t="t" r="r" b="b"/>
            <a:pathLst>
              <a:path w="2228" h="666">
                <a:moveTo>
                  <a:pt x="2228" y="0"/>
                </a:moveTo>
                <a:lnTo>
                  <a:pt x="85" y="0"/>
                </a:lnTo>
                <a:lnTo>
                  <a:pt x="0" y="666"/>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prstClr val="white"/>
              </a:solidFill>
              <a:effectLst/>
              <a:uLnTx/>
              <a:uFillTx/>
              <a:latin typeface="汉仪文黑-55简" panose="00020600040101010101" charset="-122"/>
              <a:ea typeface="汉仪文黑-55简" panose="00020600040101010101" charset="-122"/>
              <a:cs typeface="+mn-cs"/>
            </a:endParaRPr>
          </a:p>
        </p:txBody>
      </p:sp>
      <p:sp>
        <p:nvSpPr>
          <p:cNvPr id="15" name="任意多边形 14"/>
          <p:cNvSpPr/>
          <p:nvPr>
            <p:custDataLst>
              <p:tags r:id="rId4"/>
            </p:custDataLst>
          </p:nvPr>
        </p:nvSpPr>
        <p:spPr>
          <a:xfrm rot="10800000" flipH="1">
            <a:off x="1060133" y="3834765"/>
            <a:ext cx="90011" cy="55721"/>
          </a:xfrm>
          <a:custGeom>
            <a:avLst/>
            <a:gdLst>
              <a:gd name="connsiteX0" fmla="*/ 21 w 440"/>
              <a:gd name="connsiteY0" fmla="*/ 270 h 270"/>
              <a:gd name="connsiteX1" fmla="*/ 0 w 440"/>
              <a:gd name="connsiteY1" fmla="*/ 0 h 270"/>
              <a:gd name="connsiteX2" fmla="*/ 440 w 440"/>
              <a:gd name="connsiteY2" fmla="*/ 270 h 270"/>
              <a:gd name="connsiteX3" fmla="*/ 21 w 440"/>
              <a:gd name="connsiteY3" fmla="*/ 270 h 270"/>
            </a:gdLst>
            <a:ahLst/>
            <a:cxnLst>
              <a:cxn ang="0">
                <a:pos x="connsiteX0" y="connsiteY0"/>
              </a:cxn>
              <a:cxn ang="0">
                <a:pos x="connsiteX1" y="connsiteY1"/>
              </a:cxn>
              <a:cxn ang="0">
                <a:pos x="connsiteX2" y="connsiteY2"/>
              </a:cxn>
              <a:cxn ang="0">
                <a:pos x="connsiteX3" y="connsiteY3"/>
              </a:cxn>
            </a:cxnLst>
            <a:rect l="l" t="t" r="r" b="b"/>
            <a:pathLst>
              <a:path w="440" h="270">
                <a:moveTo>
                  <a:pt x="21" y="270"/>
                </a:moveTo>
                <a:lnTo>
                  <a:pt x="0" y="0"/>
                </a:lnTo>
                <a:lnTo>
                  <a:pt x="440" y="270"/>
                </a:lnTo>
                <a:lnTo>
                  <a:pt x="21" y="27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prstClr val="white"/>
              </a:solidFill>
              <a:effectLst/>
              <a:uLnTx/>
              <a:uFillTx/>
              <a:latin typeface="汉仪文黑-55简" panose="00020600040101010101" charset="-122"/>
              <a:ea typeface="汉仪文黑-55简" panose="00020600040101010101" charset="-122"/>
              <a:cs typeface="+mn-cs"/>
            </a:endParaRPr>
          </a:p>
        </p:txBody>
      </p:sp>
      <p:sp>
        <p:nvSpPr>
          <p:cNvPr id="89" name="任意多边形: 形状 73"/>
          <p:cNvSpPr/>
          <p:nvPr>
            <p:custDataLst>
              <p:tags r:id="rId5"/>
            </p:custDataLst>
          </p:nvPr>
        </p:nvSpPr>
        <p:spPr>
          <a:xfrm>
            <a:off x="1307306" y="3807619"/>
            <a:ext cx="290036" cy="23336"/>
          </a:xfrm>
          <a:custGeom>
            <a:avLst/>
            <a:gdLst>
              <a:gd name="connsiteX0" fmla="*/ 149306 w 220641"/>
              <a:gd name="connsiteY0" fmla="*/ 0 h 40720"/>
              <a:gd name="connsiteX1" fmla="*/ 220641 w 220641"/>
              <a:gd name="connsiteY1" fmla="*/ 39541 h 40720"/>
              <a:gd name="connsiteX2" fmla="*/ 0 w 220641"/>
              <a:gd name="connsiteY2" fmla="*/ 40720 h 40720"/>
              <a:gd name="connsiteX3" fmla="*/ 22194 w 220641"/>
              <a:gd name="connsiteY3" fmla="*/ 680 h 40720"/>
              <a:gd name="connsiteX4" fmla="*/ 149306 w 220641"/>
              <a:gd name="connsiteY4" fmla="*/ 0 h 40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41" h="40720">
                <a:moveTo>
                  <a:pt x="149306" y="0"/>
                </a:moveTo>
                <a:lnTo>
                  <a:pt x="220641" y="39541"/>
                </a:lnTo>
                <a:lnTo>
                  <a:pt x="0" y="40720"/>
                </a:lnTo>
                <a:lnTo>
                  <a:pt x="22194" y="680"/>
                </a:lnTo>
                <a:lnTo>
                  <a:pt x="14930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black"/>
              </a:solidFill>
              <a:latin typeface="汉仪文黑-55简" panose="00020600040101010101" charset="-122"/>
              <a:ea typeface="汉仪文黑-55简" panose="00020600040101010101" charset="-122"/>
            </a:endParaRPr>
          </a:p>
        </p:txBody>
      </p:sp>
      <p:sp>
        <p:nvSpPr>
          <p:cNvPr id="110" name="任意多边形 48"/>
          <p:cNvSpPr/>
          <p:nvPr>
            <p:custDataLst>
              <p:tags r:id="rId6"/>
            </p:custDataLst>
          </p:nvPr>
        </p:nvSpPr>
        <p:spPr>
          <a:xfrm flipH="1" flipV="1">
            <a:off x="2240756" y="5362099"/>
            <a:ext cx="261938" cy="201930"/>
          </a:xfrm>
          <a:custGeom>
            <a:avLst/>
            <a:gdLst>
              <a:gd name="connsiteX0" fmla="*/ 550 w 550"/>
              <a:gd name="connsiteY0" fmla="*/ 0 h 424"/>
              <a:gd name="connsiteX1" fmla="*/ 56 w 550"/>
              <a:gd name="connsiteY1" fmla="*/ 0 h 424"/>
              <a:gd name="connsiteX2" fmla="*/ 0 w 550"/>
              <a:gd name="connsiteY2" fmla="*/ 424 h 424"/>
            </a:gdLst>
            <a:ahLst/>
            <a:cxnLst>
              <a:cxn ang="0">
                <a:pos x="connsiteX0" y="connsiteY0"/>
              </a:cxn>
              <a:cxn ang="0">
                <a:pos x="connsiteX1" y="connsiteY1"/>
              </a:cxn>
              <a:cxn ang="0">
                <a:pos x="connsiteX2" y="connsiteY2"/>
              </a:cxn>
            </a:cxnLst>
            <a:rect l="l" t="t" r="r" b="b"/>
            <a:pathLst>
              <a:path w="550" h="424">
                <a:moveTo>
                  <a:pt x="550" y="0"/>
                </a:moveTo>
                <a:lnTo>
                  <a:pt x="56" y="0"/>
                </a:lnTo>
                <a:lnTo>
                  <a:pt x="0" y="424"/>
                </a:ln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prstClr val="white"/>
              </a:solidFill>
              <a:effectLst/>
              <a:uLnTx/>
              <a:uFillTx/>
              <a:latin typeface="汉仪文黑-55简" panose="00020600040101010101" charset="-122"/>
              <a:ea typeface="汉仪文黑-55简" panose="00020600040101010101" charset="-122"/>
              <a:cs typeface="+mn-cs"/>
            </a:endParaRPr>
          </a:p>
        </p:txBody>
      </p:sp>
      <p:sp>
        <p:nvSpPr>
          <p:cNvPr id="26" name="直角三角形 25"/>
          <p:cNvSpPr/>
          <p:nvPr>
            <p:custDataLst>
              <p:tags r:id="rId7"/>
            </p:custDataLst>
          </p:nvPr>
        </p:nvSpPr>
        <p:spPr>
          <a:xfrm flipH="1">
            <a:off x="2376011" y="5456873"/>
            <a:ext cx="105251" cy="107156"/>
          </a:xfrm>
          <a:prstGeom prst="rtTriangle">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350">
              <a:latin typeface="MiSans Normal" panose="00000500000000000000" charset="-122"/>
              <a:ea typeface="MiSans Normal" panose="00000500000000000000" charset="-122"/>
              <a:sym typeface="MiSans Normal" panose="00000500000000000000" charset="-122"/>
            </a:endParaRPr>
          </a:p>
        </p:txBody>
      </p:sp>
      <p:sp>
        <p:nvSpPr>
          <p:cNvPr id="95" name="矩形 94"/>
          <p:cNvSpPr/>
          <p:nvPr>
            <p:custDataLst>
              <p:tags r:id="rId8"/>
            </p:custDataLst>
          </p:nvPr>
        </p:nvSpPr>
        <p:spPr>
          <a:xfrm flipH="1">
            <a:off x="765334" y="1969294"/>
            <a:ext cx="6141244" cy="1729264"/>
          </a:xfrm>
          <a:prstGeom prst="rect">
            <a:avLst/>
          </a:prstGeom>
          <a:gradFill flip="none" rotWithShape="1">
            <a:gsLst>
              <a:gs pos="21000">
                <a:schemeClr val="accent1">
                  <a:alpha val="10000"/>
                </a:schemeClr>
              </a:gs>
              <a:gs pos="100000">
                <a:schemeClr val="accent1">
                  <a:alpha val="0"/>
                </a:schemeClr>
              </a:gs>
            </a:gsLst>
            <a:lin ang="0" scaled="1"/>
            <a:tileRect/>
          </a:gradFill>
          <a:ln w="6350">
            <a:gradFill>
              <a:gsLst>
                <a:gs pos="0">
                  <a:schemeClr val="accent1">
                    <a:alpha val="100000"/>
                  </a:schemeClr>
                </a:gs>
                <a:gs pos="100000">
                  <a:schemeClr val="accent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iSans Normal" panose="00000500000000000000" charset="-122"/>
              <a:ea typeface="MiSans Normal" panose="00000500000000000000" charset="-122"/>
              <a:sym typeface="MiSans Normal" panose="00000500000000000000" charset="-122"/>
            </a:endParaRPr>
          </a:p>
        </p:txBody>
      </p:sp>
      <p:sp>
        <p:nvSpPr>
          <p:cNvPr id="33" name="矩形 32"/>
          <p:cNvSpPr/>
          <p:nvPr>
            <p:custDataLst>
              <p:tags r:id="rId9"/>
            </p:custDataLst>
          </p:nvPr>
        </p:nvSpPr>
        <p:spPr>
          <a:xfrm>
            <a:off x="2972435" y="4004945"/>
            <a:ext cx="4741545" cy="280035"/>
          </a:xfrm>
          <a:prstGeom prst="rect">
            <a:avLst/>
          </a:prstGeom>
          <a:noFill/>
        </p:spPr>
        <p:txBody>
          <a:bodyPr wrap="square" lIns="0" tIns="0" rIns="0" bIns="0" rtlCol="0" anchor="b">
            <a:noAutofit/>
          </a:bodyPr>
          <a:lstStyle/>
          <a:p>
            <a:pPr>
              <a:spcBef>
                <a:spcPct val="0"/>
              </a:spcBef>
              <a:spcAft>
                <a:spcPct val="0"/>
              </a:spcAft>
            </a:pPr>
            <a:r>
              <a:rPr lang="en-US" altLang="zh-CN" sz="1650" b="1">
                <a:gradFill>
                  <a:gsLst>
                    <a:gs pos="0">
                      <a:schemeClr val="accent1">
                        <a:lumMod val="40000"/>
                        <a:lumOff val="60000"/>
                      </a:schemeClr>
                    </a:gs>
                    <a:gs pos="100000">
                      <a:schemeClr val="accent1"/>
                    </a:gs>
                  </a:gsLst>
                  <a:lin ang="5400000" scaled="0"/>
                </a:gradFill>
                <a:latin typeface="+mn-ea"/>
                <a:cs typeface="MiSans Normal" panose="00000500000000000000" charset="-122"/>
                <a:sym typeface="MiSans Normal" panose="00000500000000000000" charset="-122"/>
              </a:rPr>
              <a:t>SHAP </a:t>
            </a:r>
            <a:r>
              <a:rPr lang="zh-CN" altLang="en-US" sz="1650" b="1">
                <a:gradFill>
                  <a:gsLst>
                    <a:gs pos="0">
                      <a:schemeClr val="accent1">
                        <a:lumMod val="40000"/>
                        <a:lumOff val="60000"/>
                      </a:schemeClr>
                    </a:gs>
                    <a:gs pos="100000">
                      <a:schemeClr val="accent1"/>
                    </a:gs>
                  </a:gsLst>
                  <a:lin ang="5400000" scaled="0"/>
                </a:gradFill>
                <a:latin typeface="+mn-ea"/>
                <a:cs typeface="MiSans Normal" panose="00000500000000000000" charset="-122"/>
                <a:sym typeface="MiSans Normal" panose="00000500000000000000" charset="-122"/>
              </a:rPr>
              <a:t>分布图</a:t>
            </a:r>
            <a:endParaRPr lang="zh-CN" altLang="en-US" sz="1650" b="1">
              <a:gradFill>
                <a:gsLst>
                  <a:gs pos="0">
                    <a:schemeClr val="accent1">
                      <a:lumMod val="40000"/>
                      <a:lumOff val="60000"/>
                    </a:schemeClr>
                  </a:gs>
                  <a:gs pos="100000">
                    <a:schemeClr val="accent1"/>
                  </a:gs>
                </a:gsLst>
                <a:lin ang="5400000" scaled="0"/>
              </a:gradFill>
              <a:latin typeface="+mn-ea"/>
              <a:cs typeface="MiSans Normal" panose="00000500000000000000" charset="-122"/>
              <a:sym typeface="MiSans Normal" panose="00000500000000000000" charset="-122"/>
            </a:endParaRPr>
          </a:p>
        </p:txBody>
      </p:sp>
      <p:sp>
        <p:nvSpPr>
          <p:cNvPr id="34" name="矩形 33"/>
          <p:cNvSpPr/>
          <p:nvPr>
            <p:custDataLst>
              <p:tags r:id="rId10"/>
            </p:custDataLst>
          </p:nvPr>
        </p:nvSpPr>
        <p:spPr>
          <a:xfrm>
            <a:off x="2971800" y="4364673"/>
            <a:ext cx="4742021" cy="829628"/>
          </a:xfrm>
          <a:prstGeom prst="rect">
            <a:avLst/>
          </a:prstGeom>
          <a:noFill/>
        </p:spPr>
        <p:txBody>
          <a:bodyPr wrap="square" lIns="0" tIns="0" rIns="0" bIns="0" rtlCol="0" anchor="t" anchorCtr="0">
            <a:noAutofit/>
          </a:bodyPr>
          <a:lstStyle/>
          <a:p>
            <a:pPr>
              <a:lnSpc>
                <a:spcPct val="130000"/>
              </a:lnSpc>
              <a:spcBef>
                <a:spcPct val="0"/>
              </a:spcBef>
              <a:spcAft>
                <a:spcPct val="0"/>
              </a:spcAft>
            </a:pPr>
            <a:r>
              <a:rPr lang="en-US" altLang="zh-CN" sz="1200">
                <a:solidFill>
                  <a:schemeClr val="tx1">
                    <a:lumMod val="85000"/>
                    <a:lumOff val="15000"/>
                  </a:schemeClr>
                </a:solidFill>
                <a:latin typeface="+mn-ea"/>
                <a:cs typeface="+mn-ea"/>
                <a:sym typeface="MiSans Normal" panose="00000500000000000000" charset="-122"/>
              </a:rPr>
              <a:t>bus_factor </a:t>
            </a:r>
            <a:r>
              <a:rPr lang="zh-CN" altLang="en-US" sz="1200">
                <a:solidFill>
                  <a:schemeClr val="tx1">
                    <a:lumMod val="85000"/>
                    <a:lumOff val="15000"/>
                  </a:schemeClr>
                </a:solidFill>
                <a:latin typeface="+mn-ea"/>
                <a:cs typeface="+mn-ea"/>
                <a:sym typeface="MiSans Normal" panose="00000500000000000000" charset="-122"/>
              </a:rPr>
              <a:t>和</a:t>
            </a:r>
            <a:r>
              <a:rPr lang="en-US" altLang="zh-CN" sz="1200">
                <a:solidFill>
                  <a:schemeClr val="tx1">
                    <a:lumMod val="85000"/>
                    <a:lumOff val="15000"/>
                  </a:schemeClr>
                </a:solidFill>
                <a:latin typeface="+mn-ea"/>
                <a:cs typeface="+mn-ea"/>
                <a:sym typeface="MiSans Normal" panose="00000500000000000000" charset="-122"/>
              </a:rPr>
              <a:t> bus_factor_Lag </a:t>
            </a:r>
            <a:r>
              <a:rPr lang="zh-CN" altLang="en-US" sz="1200">
                <a:solidFill>
                  <a:schemeClr val="tx1">
                    <a:lumMod val="85000"/>
                    <a:lumOff val="15000"/>
                  </a:schemeClr>
                </a:solidFill>
                <a:latin typeface="+mn-ea"/>
                <a:cs typeface="+mn-ea"/>
                <a:sym typeface="MiSans Normal" panose="00000500000000000000" charset="-122"/>
              </a:rPr>
              <a:t>的分布最为广泛，显示了这些变量对模型输出的多样化影响。例如，当</a:t>
            </a:r>
            <a:r>
              <a:rPr lang="en-US" altLang="zh-CN" sz="1200">
                <a:solidFill>
                  <a:schemeClr val="tx1">
                    <a:lumMod val="85000"/>
                    <a:lumOff val="15000"/>
                  </a:schemeClr>
                </a:solidFill>
                <a:latin typeface="+mn-ea"/>
                <a:cs typeface="+mn-ea"/>
                <a:sym typeface="MiSans Normal" panose="00000500000000000000" charset="-122"/>
              </a:rPr>
              <a:t> bus_factor </a:t>
            </a:r>
            <a:r>
              <a:rPr lang="zh-CN" altLang="en-US" sz="1200">
                <a:solidFill>
                  <a:schemeClr val="tx1">
                    <a:lumMod val="85000"/>
                    <a:lumOff val="15000"/>
                  </a:schemeClr>
                </a:solidFill>
                <a:latin typeface="+mn-ea"/>
                <a:cs typeface="+mn-ea"/>
                <a:sym typeface="MiSans Normal" panose="00000500000000000000" charset="-122"/>
              </a:rPr>
              <a:t>取值较高时，模型预测结果大幅提升，而当其较低时则显著降低。</a:t>
            </a:r>
            <a:endParaRPr lang="zh-CN" altLang="en-US" sz="1200">
              <a:solidFill>
                <a:schemeClr val="tx1">
                  <a:lumMod val="85000"/>
                  <a:lumOff val="15000"/>
                </a:schemeClr>
              </a:solidFill>
              <a:latin typeface="+mn-ea"/>
              <a:cs typeface="+mn-ea"/>
              <a:sym typeface="MiSans Normal" panose="00000500000000000000" charset="-122"/>
            </a:endParaRPr>
          </a:p>
          <a:p>
            <a:pPr>
              <a:lnSpc>
                <a:spcPct val="130000"/>
              </a:lnSpc>
              <a:spcBef>
                <a:spcPct val="0"/>
              </a:spcBef>
              <a:spcAft>
                <a:spcPct val="0"/>
              </a:spcAft>
            </a:pPr>
            <a:r>
              <a:rPr lang="zh-CN" altLang="en-US" sz="1200">
                <a:solidFill>
                  <a:schemeClr val="tx1">
                    <a:lumMod val="85000"/>
                    <a:lumOff val="15000"/>
                  </a:schemeClr>
                </a:solidFill>
                <a:latin typeface="+mn-ea"/>
                <a:cs typeface="+mn-ea"/>
                <a:sym typeface="MiSans Normal" panose="00000500000000000000" charset="-122"/>
              </a:rPr>
              <a:t>类似地，</a:t>
            </a:r>
            <a:r>
              <a:rPr lang="en-US" altLang="zh-CN" sz="1200">
                <a:solidFill>
                  <a:schemeClr val="tx1">
                    <a:lumMod val="85000"/>
                    <a:lumOff val="15000"/>
                  </a:schemeClr>
                </a:solidFill>
                <a:latin typeface="+mn-ea"/>
                <a:cs typeface="+mn-ea"/>
                <a:sym typeface="MiSans Normal" panose="00000500000000000000" charset="-122"/>
              </a:rPr>
              <a:t>change_requests_reviews </a:t>
            </a:r>
            <a:r>
              <a:rPr lang="zh-CN" altLang="en-US" sz="1200">
                <a:solidFill>
                  <a:schemeClr val="tx1">
                    <a:lumMod val="85000"/>
                    <a:lumOff val="15000"/>
                  </a:schemeClr>
                </a:solidFill>
                <a:latin typeface="+mn-ea"/>
                <a:cs typeface="+mn-ea"/>
                <a:sym typeface="MiSans Normal" panose="00000500000000000000" charset="-122"/>
              </a:rPr>
              <a:t>和</a:t>
            </a:r>
            <a:r>
              <a:rPr lang="en-US" altLang="zh-CN" sz="1200">
                <a:solidFill>
                  <a:schemeClr val="tx1">
                    <a:lumMod val="85000"/>
                    <a:lumOff val="15000"/>
                  </a:schemeClr>
                </a:solidFill>
                <a:latin typeface="+mn-ea"/>
                <a:cs typeface="+mn-ea"/>
                <a:sym typeface="MiSans Normal" panose="00000500000000000000" charset="-122"/>
              </a:rPr>
              <a:t> issues_new </a:t>
            </a:r>
            <a:r>
              <a:rPr lang="zh-CN" altLang="en-US" sz="1200">
                <a:solidFill>
                  <a:schemeClr val="tx1">
                    <a:lumMod val="85000"/>
                    <a:lumOff val="15000"/>
                  </a:schemeClr>
                </a:solidFill>
                <a:latin typeface="+mn-ea"/>
                <a:cs typeface="+mn-ea"/>
                <a:sym typeface="MiSans Normal" panose="00000500000000000000" charset="-122"/>
              </a:rPr>
              <a:t>在</a:t>
            </a:r>
            <a:r>
              <a:rPr lang="en-US" altLang="zh-CN" sz="1200">
                <a:solidFill>
                  <a:schemeClr val="tx1">
                    <a:lumMod val="85000"/>
                    <a:lumOff val="15000"/>
                  </a:schemeClr>
                </a:solidFill>
                <a:latin typeface="+mn-ea"/>
                <a:cs typeface="+mn-ea"/>
                <a:sym typeface="MiSans Normal" panose="00000500000000000000" charset="-122"/>
              </a:rPr>
              <a:t> SHAP </a:t>
            </a:r>
            <a:r>
              <a:rPr lang="zh-CN" altLang="en-US" sz="1200">
                <a:solidFill>
                  <a:schemeClr val="tx1">
                    <a:lumMod val="85000"/>
                    <a:lumOff val="15000"/>
                  </a:schemeClr>
                </a:solidFill>
                <a:latin typeface="+mn-ea"/>
                <a:cs typeface="+mn-ea"/>
                <a:sym typeface="MiSans Normal" panose="00000500000000000000" charset="-122"/>
              </a:rPr>
              <a:t>图中分布集中，反映出它们对预测值的影响趋于一致，表现出稳定的预测效应。</a:t>
            </a:r>
            <a:endParaRPr lang="zh-CN" altLang="en-US" sz="1200">
              <a:solidFill>
                <a:schemeClr val="tx1">
                  <a:lumMod val="85000"/>
                  <a:lumOff val="15000"/>
                </a:schemeClr>
              </a:solidFill>
              <a:latin typeface="+mn-ea"/>
              <a:cs typeface="+mn-ea"/>
              <a:sym typeface="MiSans Normal" panose="00000500000000000000" charset="-122"/>
            </a:endParaRPr>
          </a:p>
        </p:txBody>
      </p:sp>
      <p:sp>
        <p:nvSpPr>
          <p:cNvPr id="103" name="矩形 102"/>
          <p:cNvSpPr/>
          <p:nvPr>
            <p:custDataLst>
              <p:tags r:id="rId11"/>
            </p:custDataLst>
          </p:nvPr>
        </p:nvSpPr>
        <p:spPr>
          <a:xfrm>
            <a:off x="1465421" y="2260759"/>
            <a:ext cx="4741545" cy="280035"/>
          </a:xfrm>
          <a:prstGeom prst="rect">
            <a:avLst/>
          </a:prstGeom>
          <a:noFill/>
        </p:spPr>
        <p:txBody>
          <a:bodyPr wrap="square" lIns="0" tIns="0" rIns="0" bIns="0" rtlCol="0" anchor="b">
            <a:noAutofit/>
          </a:bodyPr>
          <a:lstStyle/>
          <a:p>
            <a:pPr algn="r">
              <a:spcBef>
                <a:spcPct val="0"/>
              </a:spcBef>
              <a:spcAft>
                <a:spcPct val="0"/>
              </a:spcAft>
            </a:pPr>
            <a:r>
              <a:rPr lang="zh-CN" altLang="en-US" sz="1650" b="1">
                <a:gradFill>
                  <a:gsLst>
                    <a:gs pos="0">
                      <a:schemeClr val="accent1">
                        <a:lumMod val="40000"/>
                        <a:lumOff val="60000"/>
                      </a:schemeClr>
                    </a:gs>
                    <a:gs pos="100000">
                      <a:schemeClr val="accent1"/>
                    </a:gs>
                  </a:gsLst>
                  <a:lin ang="5400000" scaled="0"/>
                </a:gradFill>
                <a:latin typeface="+mn-ea"/>
                <a:cs typeface="MiSans Normal" panose="00000500000000000000" charset="-122"/>
                <a:sym typeface="MiSans Normal" panose="00000500000000000000" charset="-122"/>
              </a:rPr>
              <a:t>特征重要性排名图</a:t>
            </a:r>
            <a:endParaRPr lang="zh-CN" altLang="en-US" sz="1650" b="1">
              <a:gradFill>
                <a:gsLst>
                  <a:gs pos="0">
                    <a:schemeClr val="accent1">
                      <a:lumMod val="40000"/>
                      <a:lumOff val="60000"/>
                    </a:schemeClr>
                  </a:gs>
                  <a:gs pos="100000">
                    <a:schemeClr val="accent1"/>
                  </a:gs>
                </a:gsLst>
                <a:lin ang="5400000" scaled="0"/>
              </a:gradFill>
              <a:latin typeface="+mn-ea"/>
              <a:cs typeface="MiSans Normal" panose="00000500000000000000" charset="-122"/>
              <a:sym typeface="MiSans Normal" panose="00000500000000000000" charset="-122"/>
            </a:endParaRPr>
          </a:p>
        </p:txBody>
      </p:sp>
      <p:sp>
        <p:nvSpPr>
          <p:cNvPr id="104" name="矩形 103"/>
          <p:cNvSpPr/>
          <p:nvPr>
            <p:custDataLst>
              <p:tags r:id="rId12"/>
            </p:custDataLst>
          </p:nvPr>
        </p:nvSpPr>
        <p:spPr>
          <a:xfrm>
            <a:off x="1465421" y="2577941"/>
            <a:ext cx="4742021" cy="829628"/>
          </a:xfrm>
          <a:prstGeom prst="rect">
            <a:avLst/>
          </a:prstGeom>
          <a:noFill/>
        </p:spPr>
        <p:txBody>
          <a:bodyPr wrap="square" lIns="0" tIns="0" rIns="0" bIns="0" rtlCol="0" anchor="t" anchorCtr="0">
            <a:noAutofit/>
          </a:bodyPr>
          <a:lstStyle/>
          <a:p>
            <a:pPr algn="r">
              <a:lnSpc>
                <a:spcPct val="130000"/>
              </a:lnSpc>
              <a:spcBef>
                <a:spcPct val="0"/>
              </a:spcBef>
              <a:spcAft>
                <a:spcPct val="0"/>
              </a:spcAft>
            </a:pPr>
            <a:r>
              <a:rPr lang="zh-CN" altLang="en-US" sz="1200">
                <a:solidFill>
                  <a:schemeClr val="tx1">
                    <a:lumMod val="85000"/>
                    <a:lumOff val="15000"/>
                  </a:schemeClr>
                </a:solidFill>
                <a:latin typeface="+mn-ea"/>
                <a:cs typeface="+mn-ea"/>
                <a:sym typeface="MiSans Normal" panose="00000500000000000000" charset="-122"/>
              </a:rPr>
              <a:t>从图</a:t>
            </a:r>
            <a:r>
              <a:rPr lang="en-US" altLang="zh-CN" sz="1200">
                <a:solidFill>
                  <a:schemeClr val="tx1">
                    <a:lumMod val="85000"/>
                    <a:lumOff val="15000"/>
                  </a:schemeClr>
                </a:solidFill>
                <a:latin typeface="+mn-ea"/>
                <a:cs typeface="+mn-ea"/>
                <a:sym typeface="MiSans Normal" panose="00000500000000000000" charset="-122"/>
              </a:rPr>
              <a:t>1</a:t>
            </a:r>
            <a:r>
              <a:rPr lang="zh-CN" altLang="en-US" sz="1200">
                <a:solidFill>
                  <a:schemeClr val="tx1">
                    <a:lumMod val="85000"/>
                    <a:lumOff val="15000"/>
                  </a:schemeClr>
                </a:solidFill>
                <a:latin typeface="+mn-ea"/>
                <a:cs typeface="+mn-ea"/>
                <a:sym typeface="MiSans Normal" panose="00000500000000000000" charset="-122"/>
              </a:rPr>
              <a:t>和图</a:t>
            </a:r>
            <a:r>
              <a:rPr lang="en-US" altLang="zh-CN" sz="1200">
                <a:solidFill>
                  <a:schemeClr val="tx1">
                    <a:lumMod val="85000"/>
                    <a:lumOff val="15000"/>
                  </a:schemeClr>
                </a:solidFill>
                <a:latin typeface="+mn-ea"/>
                <a:cs typeface="+mn-ea"/>
                <a:sym typeface="MiSans Normal" panose="00000500000000000000" charset="-122"/>
              </a:rPr>
              <a:t>4</a:t>
            </a:r>
            <a:r>
              <a:rPr lang="zh-CN" altLang="en-US" sz="1200">
                <a:solidFill>
                  <a:schemeClr val="tx1">
                    <a:lumMod val="85000"/>
                    <a:lumOff val="15000"/>
                  </a:schemeClr>
                </a:solidFill>
                <a:latin typeface="+mn-ea"/>
                <a:cs typeface="+mn-ea"/>
                <a:sym typeface="MiSans Normal" panose="00000500000000000000" charset="-122"/>
              </a:rPr>
              <a:t>的特征重要性分布来看，</a:t>
            </a:r>
            <a:r>
              <a:rPr lang="en-US" altLang="zh-CN" sz="1200">
                <a:solidFill>
                  <a:schemeClr val="tx1">
                    <a:lumMod val="85000"/>
                    <a:lumOff val="15000"/>
                  </a:schemeClr>
                </a:solidFill>
                <a:latin typeface="+mn-ea"/>
                <a:cs typeface="+mn-ea"/>
                <a:sym typeface="MiSans Normal" panose="00000500000000000000" charset="-122"/>
              </a:rPr>
              <a:t>bus_factor </a:t>
            </a:r>
            <a:r>
              <a:rPr lang="zh-CN" altLang="en-US" sz="1200">
                <a:solidFill>
                  <a:schemeClr val="tx1">
                    <a:lumMod val="85000"/>
                    <a:lumOff val="15000"/>
                  </a:schemeClr>
                </a:solidFill>
                <a:latin typeface="+mn-ea"/>
                <a:cs typeface="+mn-ea"/>
                <a:sym typeface="MiSans Normal" panose="00000500000000000000" charset="-122"/>
              </a:rPr>
              <a:t>和</a:t>
            </a:r>
            <a:r>
              <a:rPr lang="en-US" altLang="zh-CN" sz="1200">
                <a:solidFill>
                  <a:schemeClr val="tx1">
                    <a:lumMod val="85000"/>
                    <a:lumOff val="15000"/>
                  </a:schemeClr>
                </a:solidFill>
                <a:latin typeface="+mn-ea"/>
                <a:cs typeface="+mn-ea"/>
                <a:sym typeface="MiSans Normal" panose="00000500000000000000" charset="-122"/>
              </a:rPr>
              <a:t> bus_factor_Lag </a:t>
            </a:r>
            <a:r>
              <a:rPr lang="zh-CN" altLang="en-US" sz="1200">
                <a:solidFill>
                  <a:schemeClr val="tx1">
                    <a:lumMod val="85000"/>
                    <a:lumOff val="15000"/>
                  </a:schemeClr>
                </a:solidFill>
                <a:latin typeface="+mn-ea"/>
                <a:cs typeface="+mn-ea"/>
                <a:sym typeface="MiSans Normal" panose="00000500000000000000" charset="-122"/>
              </a:rPr>
              <a:t>是模型中影响力最高的两个特征，其得分分别为</a:t>
            </a:r>
            <a:r>
              <a:rPr lang="en-US" altLang="zh-CN" sz="1200">
                <a:solidFill>
                  <a:schemeClr val="tx1">
                    <a:lumMod val="85000"/>
                    <a:lumOff val="15000"/>
                  </a:schemeClr>
                </a:solidFill>
                <a:latin typeface="+mn-ea"/>
                <a:cs typeface="+mn-ea"/>
                <a:sym typeface="MiSans Normal" panose="00000500000000000000" charset="-122"/>
              </a:rPr>
              <a:t>4876</a:t>
            </a:r>
            <a:r>
              <a:rPr lang="zh-CN" altLang="en-US" sz="1200">
                <a:solidFill>
                  <a:schemeClr val="tx1">
                    <a:lumMod val="85000"/>
                    <a:lumOff val="15000"/>
                  </a:schemeClr>
                </a:solidFill>
                <a:latin typeface="+mn-ea"/>
                <a:cs typeface="+mn-ea"/>
                <a:sym typeface="MiSans Normal" panose="00000500000000000000" charset="-122"/>
              </a:rPr>
              <a:t>和</a:t>
            </a:r>
            <a:r>
              <a:rPr lang="en-US" altLang="zh-CN" sz="1200">
                <a:solidFill>
                  <a:schemeClr val="tx1">
                    <a:lumMod val="85000"/>
                    <a:lumOff val="15000"/>
                  </a:schemeClr>
                </a:solidFill>
                <a:latin typeface="+mn-ea"/>
                <a:cs typeface="+mn-ea"/>
                <a:sym typeface="MiSans Normal" panose="00000500000000000000" charset="-122"/>
              </a:rPr>
              <a:t>4136</a:t>
            </a:r>
            <a:r>
              <a:rPr lang="zh-CN" altLang="en-US" sz="1200">
                <a:solidFill>
                  <a:schemeClr val="tx1">
                    <a:lumMod val="85000"/>
                    <a:lumOff val="15000"/>
                  </a:schemeClr>
                </a:solidFill>
                <a:latin typeface="+mn-ea"/>
                <a:cs typeface="+mn-ea"/>
                <a:sym typeface="MiSans Normal" panose="00000500000000000000" charset="-122"/>
              </a:rPr>
              <a:t>。这表明核心开发者数量及其历史趋势对目标变量的预测具有显著影响。</a:t>
            </a:r>
            <a:endParaRPr lang="zh-CN" altLang="en-US" sz="1200">
              <a:solidFill>
                <a:schemeClr val="tx1">
                  <a:lumMod val="85000"/>
                  <a:lumOff val="15000"/>
                </a:schemeClr>
              </a:solidFill>
              <a:latin typeface="+mn-ea"/>
              <a:cs typeface="+mn-ea"/>
              <a:sym typeface="MiSans Normal" panose="00000500000000000000" charset="-122"/>
            </a:endParaRPr>
          </a:p>
          <a:p>
            <a:pPr algn="r">
              <a:lnSpc>
                <a:spcPct val="130000"/>
              </a:lnSpc>
              <a:spcBef>
                <a:spcPct val="0"/>
              </a:spcBef>
              <a:spcAft>
                <a:spcPct val="0"/>
              </a:spcAft>
            </a:pPr>
            <a:r>
              <a:rPr lang="zh-CN" altLang="en-US" sz="1200">
                <a:solidFill>
                  <a:schemeClr val="tx1">
                    <a:lumMod val="85000"/>
                    <a:lumOff val="15000"/>
                  </a:schemeClr>
                </a:solidFill>
                <a:latin typeface="+mn-ea"/>
                <a:cs typeface="+mn-ea"/>
                <a:sym typeface="MiSans Normal" panose="00000500000000000000" charset="-122"/>
              </a:rPr>
              <a:t>其他重要特征如</a:t>
            </a:r>
            <a:r>
              <a:rPr lang="en-US" altLang="zh-CN" sz="1200">
                <a:solidFill>
                  <a:schemeClr val="tx1">
                    <a:lumMod val="85000"/>
                    <a:lumOff val="15000"/>
                  </a:schemeClr>
                </a:solidFill>
                <a:latin typeface="+mn-ea"/>
                <a:cs typeface="+mn-ea"/>
                <a:sym typeface="MiSans Normal" panose="00000500000000000000" charset="-122"/>
              </a:rPr>
              <a:t> active_dates_and_times </a:t>
            </a:r>
            <a:r>
              <a:rPr lang="zh-CN" altLang="en-US" sz="1200">
                <a:solidFill>
                  <a:schemeClr val="tx1">
                    <a:lumMod val="85000"/>
                    <a:lumOff val="15000"/>
                  </a:schemeClr>
                </a:solidFill>
                <a:latin typeface="+mn-ea"/>
                <a:cs typeface="+mn-ea"/>
                <a:sym typeface="MiSans Normal" panose="00000500000000000000" charset="-122"/>
              </a:rPr>
              <a:t>和</a:t>
            </a:r>
            <a:r>
              <a:rPr lang="en-US" altLang="zh-CN" sz="1200">
                <a:solidFill>
                  <a:schemeClr val="tx1">
                    <a:lumMod val="85000"/>
                    <a:lumOff val="15000"/>
                  </a:schemeClr>
                </a:solidFill>
                <a:latin typeface="+mn-ea"/>
                <a:cs typeface="+mn-ea"/>
                <a:sym typeface="MiSans Normal" panose="00000500000000000000" charset="-122"/>
              </a:rPr>
              <a:t> Time</a:t>
            </a:r>
            <a:r>
              <a:rPr lang="zh-CN" altLang="en-US" sz="1200">
                <a:solidFill>
                  <a:schemeClr val="tx1">
                    <a:lumMod val="85000"/>
                    <a:lumOff val="15000"/>
                  </a:schemeClr>
                </a:solidFill>
                <a:latin typeface="+mn-ea"/>
                <a:cs typeface="+mn-ea"/>
                <a:sym typeface="MiSans Normal" panose="00000500000000000000" charset="-122"/>
              </a:rPr>
              <a:t>，它们的重要性值分别接近</a:t>
            </a:r>
            <a:r>
              <a:rPr lang="en-US" altLang="zh-CN" sz="1200">
                <a:solidFill>
                  <a:schemeClr val="tx1">
                    <a:lumMod val="85000"/>
                    <a:lumOff val="15000"/>
                  </a:schemeClr>
                </a:solidFill>
                <a:latin typeface="+mn-ea"/>
                <a:cs typeface="+mn-ea"/>
                <a:sym typeface="MiSans Normal" panose="00000500000000000000" charset="-122"/>
              </a:rPr>
              <a:t> 4000</a:t>
            </a:r>
            <a:r>
              <a:rPr lang="zh-CN" altLang="en-US" sz="1200">
                <a:solidFill>
                  <a:schemeClr val="tx1">
                    <a:lumMod val="85000"/>
                    <a:lumOff val="15000"/>
                  </a:schemeClr>
                </a:solidFill>
                <a:latin typeface="+mn-ea"/>
                <a:cs typeface="+mn-ea"/>
                <a:sym typeface="MiSans Normal" panose="00000500000000000000" charset="-122"/>
              </a:rPr>
              <a:t>，表明开发活跃度和时间维度的相关性对结果起到关键作用。</a:t>
            </a:r>
            <a:endParaRPr lang="zh-CN" altLang="en-US" sz="1200">
              <a:solidFill>
                <a:schemeClr val="tx1">
                  <a:lumMod val="85000"/>
                  <a:lumOff val="15000"/>
                </a:schemeClr>
              </a:solidFill>
              <a:latin typeface="+mn-ea"/>
              <a:cs typeface="+mn-ea"/>
              <a:sym typeface="MiSans Normal" panose="00000500000000000000" charset="-122"/>
            </a:endParaRPr>
          </a:p>
        </p:txBody>
      </p:sp>
      <p:sp>
        <p:nvSpPr>
          <p:cNvPr id="98" name="任意多边形 48"/>
          <p:cNvSpPr/>
          <p:nvPr>
            <p:custDataLst>
              <p:tags r:id="rId13"/>
            </p:custDataLst>
          </p:nvPr>
        </p:nvSpPr>
        <p:spPr>
          <a:xfrm flipH="1">
            <a:off x="7346156" y="1964055"/>
            <a:ext cx="813911" cy="243364"/>
          </a:xfrm>
          <a:custGeom>
            <a:avLst/>
            <a:gdLst>
              <a:gd name="connsiteX0" fmla="*/ 2228 w 2228"/>
              <a:gd name="connsiteY0" fmla="*/ 0 h 666"/>
              <a:gd name="connsiteX1" fmla="*/ 85 w 2228"/>
              <a:gd name="connsiteY1" fmla="*/ 0 h 666"/>
              <a:gd name="connsiteX2" fmla="*/ 0 w 2228"/>
              <a:gd name="connsiteY2" fmla="*/ 666 h 666"/>
            </a:gdLst>
            <a:ahLst/>
            <a:cxnLst>
              <a:cxn ang="0">
                <a:pos x="connsiteX0" y="connsiteY0"/>
              </a:cxn>
              <a:cxn ang="0">
                <a:pos x="connsiteX1" y="connsiteY1"/>
              </a:cxn>
              <a:cxn ang="0">
                <a:pos x="connsiteX2" y="connsiteY2"/>
              </a:cxn>
            </a:cxnLst>
            <a:rect l="l" t="t" r="r" b="b"/>
            <a:pathLst>
              <a:path w="2228" h="666">
                <a:moveTo>
                  <a:pt x="2228" y="0"/>
                </a:moveTo>
                <a:lnTo>
                  <a:pt x="85" y="0"/>
                </a:lnTo>
                <a:lnTo>
                  <a:pt x="0" y="666"/>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prstClr val="white"/>
              </a:solidFill>
              <a:effectLst/>
              <a:uLnTx/>
              <a:uFillTx/>
              <a:latin typeface="汉仪文黑-55简" panose="00020600040101010101" charset="-122"/>
              <a:ea typeface="汉仪文黑-55简" panose="00020600040101010101" charset="-122"/>
              <a:cs typeface="+mn-cs"/>
            </a:endParaRPr>
          </a:p>
        </p:txBody>
      </p:sp>
      <p:sp>
        <p:nvSpPr>
          <p:cNvPr id="99" name="任意多边形 98"/>
          <p:cNvSpPr/>
          <p:nvPr>
            <p:custDataLst>
              <p:tags r:id="rId14"/>
            </p:custDataLst>
          </p:nvPr>
        </p:nvSpPr>
        <p:spPr>
          <a:xfrm rot="10800000">
            <a:off x="8046244" y="1964055"/>
            <a:ext cx="90011" cy="55721"/>
          </a:xfrm>
          <a:custGeom>
            <a:avLst/>
            <a:gdLst>
              <a:gd name="connsiteX0" fmla="*/ 21 w 440"/>
              <a:gd name="connsiteY0" fmla="*/ 270 h 270"/>
              <a:gd name="connsiteX1" fmla="*/ 0 w 440"/>
              <a:gd name="connsiteY1" fmla="*/ 0 h 270"/>
              <a:gd name="connsiteX2" fmla="*/ 440 w 440"/>
              <a:gd name="connsiteY2" fmla="*/ 270 h 270"/>
              <a:gd name="connsiteX3" fmla="*/ 21 w 440"/>
              <a:gd name="connsiteY3" fmla="*/ 270 h 270"/>
            </a:gdLst>
            <a:ahLst/>
            <a:cxnLst>
              <a:cxn ang="0">
                <a:pos x="connsiteX0" y="connsiteY0"/>
              </a:cxn>
              <a:cxn ang="0">
                <a:pos x="connsiteX1" y="connsiteY1"/>
              </a:cxn>
              <a:cxn ang="0">
                <a:pos x="connsiteX2" y="connsiteY2"/>
              </a:cxn>
              <a:cxn ang="0">
                <a:pos x="connsiteX3" y="connsiteY3"/>
              </a:cxn>
            </a:cxnLst>
            <a:rect l="l" t="t" r="r" b="b"/>
            <a:pathLst>
              <a:path w="440" h="270">
                <a:moveTo>
                  <a:pt x="21" y="270"/>
                </a:moveTo>
                <a:lnTo>
                  <a:pt x="0" y="0"/>
                </a:lnTo>
                <a:lnTo>
                  <a:pt x="440" y="270"/>
                </a:lnTo>
                <a:lnTo>
                  <a:pt x="21" y="27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prstClr val="white"/>
              </a:solidFill>
              <a:effectLst/>
              <a:uLnTx/>
              <a:uFillTx/>
              <a:latin typeface="汉仪文黑-55简" panose="00020600040101010101" charset="-122"/>
              <a:ea typeface="汉仪文黑-55简" panose="00020600040101010101" charset="-122"/>
              <a:cs typeface="+mn-cs"/>
            </a:endParaRPr>
          </a:p>
        </p:txBody>
      </p:sp>
      <p:sp>
        <p:nvSpPr>
          <p:cNvPr id="100" name="任意多边形: 形状 73"/>
          <p:cNvSpPr/>
          <p:nvPr>
            <p:custDataLst>
              <p:tags r:id="rId15"/>
            </p:custDataLst>
          </p:nvPr>
        </p:nvSpPr>
        <p:spPr>
          <a:xfrm flipH="1">
            <a:off x="7599521" y="1936909"/>
            <a:ext cx="290036" cy="23336"/>
          </a:xfrm>
          <a:custGeom>
            <a:avLst/>
            <a:gdLst>
              <a:gd name="connsiteX0" fmla="*/ 149306 w 220641"/>
              <a:gd name="connsiteY0" fmla="*/ 0 h 40720"/>
              <a:gd name="connsiteX1" fmla="*/ 220641 w 220641"/>
              <a:gd name="connsiteY1" fmla="*/ 39541 h 40720"/>
              <a:gd name="connsiteX2" fmla="*/ 0 w 220641"/>
              <a:gd name="connsiteY2" fmla="*/ 40720 h 40720"/>
              <a:gd name="connsiteX3" fmla="*/ 22194 w 220641"/>
              <a:gd name="connsiteY3" fmla="*/ 680 h 40720"/>
              <a:gd name="connsiteX4" fmla="*/ 149306 w 220641"/>
              <a:gd name="connsiteY4" fmla="*/ 0 h 40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41" h="40720">
                <a:moveTo>
                  <a:pt x="149306" y="0"/>
                </a:moveTo>
                <a:lnTo>
                  <a:pt x="220641" y="39541"/>
                </a:lnTo>
                <a:lnTo>
                  <a:pt x="0" y="40720"/>
                </a:lnTo>
                <a:lnTo>
                  <a:pt x="22194" y="680"/>
                </a:lnTo>
                <a:lnTo>
                  <a:pt x="14930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black"/>
              </a:solidFill>
              <a:latin typeface="汉仪文黑-55简" panose="00020600040101010101" charset="-122"/>
              <a:ea typeface="汉仪文黑-55简" panose="00020600040101010101" charset="-122"/>
            </a:endParaRPr>
          </a:p>
        </p:txBody>
      </p:sp>
      <p:sp>
        <p:nvSpPr>
          <p:cNvPr id="101" name="任意多边形 48"/>
          <p:cNvSpPr/>
          <p:nvPr>
            <p:custDataLst>
              <p:tags r:id="rId16"/>
            </p:custDataLst>
          </p:nvPr>
        </p:nvSpPr>
        <p:spPr>
          <a:xfrm flipV="1">
            <a:off x="6675596" y="3498056"/>
            <a:ext cx="261938" cy="201930"/>
          </a:xfrm>
          <a:custGeom>
            <a:avLst/>
            <a:gdLst>
              <a:gd name="connsiteX0" fmla="*/ 550 w 550"/>
              <a:gd name="connsiteY0" fmla="*/ 0 h 424"/>
              <a:gd name="connsiteX1" fmla="*/ 56 w 550"/>
              <a:gd name="connsiteY1" fmla="*/ 0 h 424"/>
              <a:gd name="connsiteX2" fmla="*/ 0 w 550"/>
              <a:gd name="connsiteY2" fmla="*/ 424 h 424"/>
            </a:gdLst>
            <a:ahLst/>
            <a:cxnLst>
              <a:cxn ang="0">
                <a:pos x="connsiteX0" y="connsiteY0"/>
              </a:cxn>
              <a:cxn ang="0">
                <a:pos x="connsiteX1" y="connsiteY1"/>
              </a:cxn>
              <a:cxn ang="0">
                <a:pos x="connsiteX2" y="connsiteY2"/>
              </a:cxn>
            </a:cxnLst>
            <a:rect l="l" t="t" r="r" b="b"/>
            <a:pathLst>
              <a:path w="550" h="424">
                <a:moveTo>
                  <a:pt x="550" y="0"/>
                </a:moveTo>
                <a:lnTo>
                  <a:pt x="56" y="0"/>
                </a:lnTo>
                <a:lnTo>
                  <a:pt x="0" y="424"/>
                </a:ln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prstClr val="white"/>
              </a:solidFill>
              <a:effectLst/>
              <a:uLnTx/>
              <a:uFillTx/>
              <a:latin typeface="汉仪文黑-55简" panose="00020600040101010101" charset="-122"/>
              <a:ea typeface="汉仪文黑-55简" panose="00020600040101010101" charset="-122"/>
              <a:cs typeface="+mn-cs"/>
            </a:endParaRPr>
          </a:p>
        </p:txBody>
      </p:sp>
      <p:sp>
        <p:nvSpPr>
          <p:cNvPr id="102" name="直角三角形 101"/>
          <p:cNvSpPr/>
          <p:nvPr>
            <p:custDataLst>
              <p:tags r:id="rId17"/>
            </p:custDataLst>
          </p:nvPr>
        </p:nvSpPr>
        <p:spPr>
          <a:xfrm>
            <a:off x="6697028" y="3592830"/>
            <a:ext cx="105251" cy="107156"/>
          </a:xfrm>
          <a:prstGeom prst="rtTriangle">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350">
              <a:latin typeface="MiSans Normal" panose="00000500000000000000" charset="-122"/>
              <a:ea typeface="MiSans Normal" panose="00000500000000000000" charset="-122"/>
              <a:sym typeface="MiSans Normal" panose="00000500000000000000" charset="-122"/>
            </a:endParaRPr>
          </a:p>
        </p:txBody>
      </p:sp>
      <p:sp>
        <p:nvSpPr>
          <p:cNvPr id="202" name="稻壳设计师康帅7-2"/>
          <p:cNvSpPr/>
          <p:nvPr>
            <p:custDataLst>
              <p:tags r:id="rId18"/>
            </p:custDataLst>
          </p:nvPr>
        </p:nvSpPr>
        <p:spPr>
          <a:xfrm>
            <a:off x="820579" y="5599271"/>
            <a:ext cx="852964" cy="32861"/>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il" t="it" r="ir" b="ib"/>
            <a:pathLst>
              <a:path w="1791" h="69">
                <a:moveTo>
                  <a:pt x="0" y="69"/>
                </a:moveTo>
                <a:lnTo>
                  <a:pt x="17" y="0"/>
                </a:lnTo>
                <a:lnTo>
                  <a:pt x="127" y="0"/>
                </a:lnTo>
                <a:lnTo>
                  <a:pt x="110" y="69"/>
                </a:lnTo>
                <a:lnTo>
                  <a:pt x="0" y="69"/>
                </a:lnTo>
                <a:close/>
                <a:moveTo>
                  <a:pt x="166" y="69"/>
                </a:moveTo>
                <a:lnTo>
                  <a:pt x="183" y="0"/>
                </a:lnTo>
                <a:lnTo>
                  <a:pt x="293" y="0"/>
                </a:lnTo>
                <a:lnTo>
                  <a:pt x="276" y="69"/>
                </a:lnTo>
                <a:lnTo>
                  <a:pt x="166" y="69"/>
                </a:lnTo>
                <a:close/>
                <a:moveTo>
                  <a:pt x="333" y="69"/>
                </a:moveTo>
                <a:lnTo>
                  <a:pt x="350" y="0"/>
                </a:lnTo>
                <a:lnTo>
                  <a:pt x="460" y="0"/>
                </a:lnTo>
                <a:lnTo>
                  <a:pt x="443" y="69"/>
                </a:lnTo>
                <a:lnTo>
                  <a:pt x="333" y="69"/>
                </a:lnTo>
                <a:close/>
                <a:moveTo>
                  <a:pt x="499" y="69"/>
                </a:moveTo>
                <a:lnTo>
                  <a:pt x="516" y="0"/>
                </a:lnTo>
                <a:lnTo>
                  <a:pt x="626" y="0"/>
                </a:lnTo>
                <a:lnTo>
                  <a:pt x="609" y="69"/>
                </a:lnTo>
                <a:lnTo>
                  <a:pt x="499" y="69"/>
                </a:lnTo>
                <a:close/>
                <a:moveTo>
                  <a:pt x="666" y="69"/>
                </a:moveTo>
                <a:lnTo>
                  <a:pt x="683" y="0"/>
                </a:lnTo>
                <a:lnTo>
                  <a:pt x="793" y="0"/>
                </a:lnTo>
                <a:lnTo>
                  <a:pt x="776" y="69"/>
                </a:lnTo>
                <a:lnTo>
                  <a:pt x="666" y="69"/>
                </a:lnTo>
                <a:close/>
                <a:moveTo>
                  <a:pt x="832" y="69"/>
                </a:moveTo>
                <a:lnTo>
                  <a:pt x="849" y="0"/>
                </a:lnTo>
                <a:lnTo>
                  <a:pt x="959" y="0"/>
                </a:lnTo>
                <a:lnTo>
                  <a:pt x="942" y="69"/>
                </a:lnTo>
                <a:lnTo>
                  <a:pt x="832" y="69"/>
                </a:lnTo>
                <a:close/>
                <a:moveTo>
                  <a:pt x="999" y="69"/>
                </a:moveTo>
                <a:lnTo>
                  <a:pt x="1016" y="0"/>
                </a:lnTo>
                <a:lnTo>
                  <a:pt x="1126" y="0"/>
                </a:lnTo>
                <a:lnTo>
                  <a:pt x="1109" y="69"/>
                </a:lnTo>
                <a:lnTo>
                  <a:pt x="999" y="69"/>
                </a:lnTo>
                <a:close/>
                <a:moveTo>
                  <a:pt x="1165" y="69"/>
                </a:moveTo>
                <a:lnTo>
                  <a:pt x="1182" y="0"/>
                </a:lnTo>
                <a:lnTo>
                  <a:pt x="1292" y="0"/>
                </a:lnTo>
                <a:lnTo>
                  <a:pt x="1275" y="69"/>
                </a:lnTo>
                <a:lnTo>
                  <a:pt x="1165" y="69"/>
                </a:lnTo>
                <a:close/>
                <a:moveTo>
                  <a:pt x="1332" y="69"/>
                </a:moveTo>
                <a:lnTo>
                  <a:pt x="1349" y="0"/>
                </a:lnTo>
                <a:lnTo>
                  <a:pt x="1459" y="0"/>
                </a:lnTo>
                <a:lnTo>
                  <a:pt x="1442" y="69"/>
                </a:lnTo>
                <a:lnTo>
                  <a:pt x="1332" y="69"/>
                </a:lnTo>
                <a:close/>
                <a:moveTo>
                  <a:pt x="1498" y="69"/>
                </a:moveTo>
                <a:lnTo>
                  <a:pt x="1515" y="0"/>
                </a:lnTo>
                <a:lnTo>
                  <a:pt x="1625" y="0"/>
                </a:lnTo>
                <a:lnTo>
                  <a:pt x="1608" y="69"/>
                </a:lnTo>
                <a:lnTo>
                  <a:pt x="1498" y="69"/>
                </a:lnTo>
                <a:close/>
                <a:moveTo>
                  <a:pt x="1664" y="69"/>
                </a:moveTo>
                <a:lnTo>
                  <a:pt x="1681" y="0"/>
                </a:lnTo>
                <a:lnTo>
                  <a:pt x="1791" y="0"/>
                </a:lnTo>
                <a:lnTo>
                  <a:pt x="1774" y="69"/>
                </a:lnTo>
                <a:lnTo>
                  <a:pt x="1664" y="69"/>
                </a:lnTo>
                <a:close/>
              </a:path>
            </a:pathLst>
          </a:custGeom>
          <a:gradFill flip="none" rotWithShape="1">
            <a:gsLst>
              <a:gs pos="0">
                <a:schemeClr val="accent1"/>
              </a:gs>
              <a:gs pos="100000">
                <a:schemeClr val="accent1">
                  <a:alpha val="0"/>
                </a:schemeClr>
              </a:gs>
            </a:gsLst>
            <a:lin ang="0" scaled="0"/>
            <a:tileRect/>
          </a:gradFill>
          <a:ln>
            <a:noFill/>
          </a:ln>
          <a:effectLst>
            <a:outerShdw blurRad="127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buClrTx/>
              <a:buSzTx/>
              <a:buFontTx/>
            </a:pPr>
            <a:endParaRPr lang="zh-CN" altLang="en-US" sz="1350">
              <a:latin typeface="MiSans Normal" panose="00000500000000000000" charset="-122"/>
              <a:ea typeface="MiSans Normal" panose="00000500000000000000" charset="-122"/>
              <a:sym typeface="MiSans Normal" panose="00000500000000000000" charset="-122"/>
            </a:endParaRPr>
          </a:p>
        </p:txBody>
      </p:sp>
      <p:sp>
        <p:nvSpPr>
          <p:cNvPr id="138" name="稻壳设计师康帅7-2"/>
          <p:cNvSpPr/>
          <p:nvPr>
            <p:custDataLst>
              <p:tags r:id="rId19"/>
            </p:custDataLst>
          </p:nvPr>
        </p:nvSpPr>
        <p:spPr>
          <a:xfrm>
            <a:off x="7505700" y="3733324"/>
            <a:ext cx="852964" cy="32861"/>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il" t="it" r="ir" b="ib"/>
            <a:pathLst>
              <a:path w="1791" h="69">
                <a:moveTo>
                  <a:pt x="0" y="69"/>
                </a:moveTo>
                <a:lnTo>
                  <a:pt x="17" y="0"/>
                </a:lnTo>
                <a:lnTo>
                  <a:pt x="127" y="0"/>
                </a:lnTo>
                <a:lnTo>
                  <a:pt x="110" y="69"/>
                </a:lnTo>
                <a:lnTo>
                  <a:pt x="0" y="69"/>
                </a:lnTo>
                <a:close/>
                <a:moveTo>
                  <a:pt x="166" y="69"/>
                </a:moveTo>
                <a:lnTo>
                  <a:pt x="183" y="0"/>
                </a:lnTo>
                <a:lnTo>
                  <a:pt x="293" y="0"/>
                </a:lnTo>
                <a:lnTo>
                  <a:pt x="276" y="69"/>
                </a:lnTo>
                <a:lnTo>
                  <a:pt x="166" y="69"/>
                </a:lnTo>
                <a:close/>
                <a:moveTo>
                  <a:pt x="333" y="69"/>
                </a:moveTo>
                <a:lnTo>
                  <a:pt x="350" y="0"/>
                </a:lnTo>
                <a:lnTo>
                  <a:pt x="460" y="0"/>
                </a:lnTo>
                <a:lnTo>
                  <a:pt x="443" y="69"/>
                </a:lnTo>
                <a:lnTo>
                  <a:pt x="333" y="69"/>
                </a:lnTo>
                <a:close/>
                <a:moveTo>
                  <a:pt x="499" y="69"/>
                </a:moveTo>
                <a:lnTo>
                  <a:pt x="516" y="0"/>
                </a:lnTo>
                <a:lnTo>
                  <a:pt x="626" y="0"/>
                </a:lnTo>
                <a:lnTo>
                  <a:pt x="609" y="69"/>
                </a:lnTo>
                <a:lnTo>
                  <a:pt x="499" y="69"/>
                </a:lnTo>
                <a:close/>
                <a:moveTo>
                  <a:pt x="666" y="69"/>
                </a:moveTo>
                <a:lnTo>
                  <a:pt x="683" y="0"/>
                </a:lnTo>
                <a:lnTo>
                  <a:pt x="793" y="0"/>
                </a:lnTo>
                <a:lnTo>
                  <a:pt x="776" y="69"/>
                </a:lnTo>
                <a:lnTo>
                  <a:pt x="666" y="69"/>
                </a:lnTo>
                <a:close/>
                <a:moveTo>
                  <a:pt x="832" y="69"/>
                </a:moveTo>
                <a:lnTo>
                  <a:pt x="849" y="0"/>
                </a:lnTo>
                <a:lnTo>
                  <a:pt x="959" y="0"/>
                </a:lnTo>
                <a:lnTo>
                  <a:pt x="942" y="69"/>
                </a:lnTo>
                <a:lnTo>
                  <a:pt x="832" y="69"/>
                </a:lnTo>
                <a:close/>
                <a:moveTo>
                  <a:pt x="999" y="69"/>
                </a:moveTo>
                <a:lnTo>
                  <a:pt x="1016" y="0"/>
                </a:lnTo>
                <a:lnTo>
                  <a:pt x="1126" y="0"/>
                </a:lnTo>
                <a:lnTo>
                  <a:pt x="1109" y="69"/>
                </a:lnTo>
                <a:lnTo>
                  <a:pt x="999" y="69"/>
                </a:lnTo>
                <a:close/>
                <a:moveTo>
                  <a:pt x="1165" y="69"/>
                </a:moveTo>
                <a:lnTo>
                  <a:pt x="1182" y="0"/>
                </a:lnTo>
                <a:lnTo>
                  <a:pt x="1292" y="0"/>
                </a:lnTo>
                <a:lnTo>
                  <a:pt x="1275" y="69"/>
                </a:lnTo>
                <a:lnTo>
                  <a:pt x="1165" y="69"/>
                </a:lnTo>
                <a:close/>
                <a:moveTo>
                  <a:pt x="1332" y="69"/>
                </a:moveTo>
                <a:lnTo>
                  <a:pt x="1349" y="0"/>
                </a:lnTo>
                <a:lnTo>
                  <a:pt x="1459" y="0"/>
                </a:lnTo>
                <a:lnTo>
                  <a:pt x="1442" y="69"/>
                </a:lnTo>
                <a:lnTo>
                  <a:pt x="1332" y="69"/>
                </a:lnTo>
                <a:close/>
                <a:moveTo>
                  <a:pt x="1498" y="69"/>
                </a:moveTo>
                <a:lnTo>
                  <a:pt x="1515" y="0"/>
                </a:lnTo>
                <a:lnTo>
                  <a:pt x="1625" y="0"/>
                </a:lnTo>
                <a:lnTo>
                  <a:pt x="1608" y="69"/>
                </a:lnTo>
                <a:lnTo>
                  <a:pt x="1498" y="69"/>
                </a:lnTo>
                <a:close/>
                <a:moveTo>
                  <a:pt x="1664" y="69"/>
                </a:moveTo>
                <a:lnTo>
                  <a:pt x="1681" y="0"/>
                </a:lnTo>
                <a:lnTo>
                  <a:pt x="1791" y="0"/>
                </a:lnTo>
                <a:lnTo>
                  <a:pt x="1774" y="69"/>
                </a:lnTo>
                <a:lnTo>
                  <a:pt x="1664" y="69"/>
                </a:lnTo>
                <a:close/>
              </a:path>
            </a:pathLst>
          </a:custGeom>
          <a:gradFill flip="none" rotWithShape="1">
            <a:gsLst>
              <a:gs pos="0">
                <a:schemeClr val="accent1"/>
              </a:gs>
              <a:gs pos="100000">
                <a:schemeClr val="accent1">
                  <a:alpha val="0"/>
                </a:schemeClr>
              </a:gs>
            </a:gsLst>
            <a:lin ang="10800000" scaled="0"/>
          </a:gradFill>
          <a:ln>
            <a:noFill/>
          </a:ln>
          <a:effectLst>
            <a:outerShdw blurRad="127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lvl="0" algn="ctr">
              <a:buClrTx/>
              <a:buSzTx/>
              <a:buFontTx/>
            </a:pPr>
            <a:endParaRPr lang="zh-CN" altLang="en-US" sz="1350">
              <a:latin typeface="MiSans Normal" panose="00000500000000000000" charset="-122"/>
              <a:ea typeface="MiSans Normal" panose="00000500000000000000" charset="-122"/>
              <a:sym typeface="MiSans Normal" panose="00000500000000000000" charset="-122"/>
            </a:endParaRPr>
          </a:p>
        </p:txBody>
      </p:sp>
      <p:pic>
        <p:nvPicPr>
          <p:cNvPr id="2" name="图片 1"/>
          <p:cNvPicPr>
            <a:picLocks noChangeAspect="1"/>
          </p:cNvPicPr>
          <p:nvPr/>
        </p:nvPicPr>
        <p:blipFill>
          <a:blip r:embed="rId20"/>
          <a:stretch>
            <a:fillRect/>
          </a:stretch>
        </p:blipFill>
        <p:spPr>
          <a:xfrm>
            <a:off x="6261735" y="2005330"/>
            <a:ext cx="1874520" cy="1666240"/>
          </a:xfrm>
          <a:prstGeom prst="rect">
            <a:avLst/>
          </a:prstGeom>
        </p:spPr>
      </p:pic>
      <p:pic>
        <p:nvPicPr>
          <p:cNvPr id="3" name="图片 2"/>
          <p:cNvPicPr>
            <a:picLocks noChangeAspect="1"/>
          </p:cNvPicPr>
          <p:nvPr/>
        </p:nvPicPr>
        <p:blipFill>
          <a:blip r:embed="rId21"/>
          <a:stretch>
            <a:fillRect/>
          </a:stretch>
        </p:blipFill>
        <p:spPr>
          <a:xfrm>
            <a:off x="1149985" y="3881755"/>
            <a:ext cx="1685925" cy="1624330"/>
          </a:xfrm>
          <a:prstGeom prst="rect">
            <a:avLst/>
          </a:prstGeom>
        </p:spPr>
      </p:pic>
    </p:spTree>
    <p:custDataLst>
      <p:tags r:id="rId2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2"/>
            <p:custDataLst>
              <p:tags r:id="rId1"/>
            </p:custDataLst>
          </p:nvPr>
        </p:nvSpPr>
        <p:spPr/>
        <p:txBody>
          <a:bodyPr/>
          <a:lstStyle/>
          <a:p>
            <a:r>
              <a:rPr lang="zh-CN" altLang="en-US" dirty="0"/>
              <a:t>CONTENTS</a:t>
            </a:r>
            <a:endParaRPr lang="zh-CN" altLang="en-US" dirty="0"/>
          </a:p>
        </p:txBody>
      </p:sp>
      <p:sp>
        <p:nvSpPr>
          <p:cNvPr id="3" name="标题 2"/>
          <p:cNvSpPr>
            <a:spLocks noGrp="1"/>
          </p:cNvSpPr>
          <p:nvPr>
            <p:ph type="title" idx="1"/>
            <p:custDataLst>
              <p:tags r:id="rId2"/>
            </p:custDataLst>
          </p:nvPr>
        </p:nvSpPr>
        <p:spPr/>
        <p:txBody>
          <a:bodyPr>
            <a:normAutofit fontScale="90000"/>
          </a:bodyPr>
          <a:lstStyle/>
          <a:p>
            <a:pPr marL="0" indent="0" algn="l">
              <a:lnSpc>
                <a:spcPct val="110000"/>
              </a:lnSpc>
              <a:spcBef>
                <a:spcPts val="0"/>
              </a:spcBef>
              <a:spcAft>
                <a:spcPts val="0"/>
              </a:spcAft>
              <a:buSzPct val="100000"/>
            </a:pPr>
            <a:r>
              <a:rPr lang="zh-CN" altLang="en-US" sz="6400"/>
              <a:t>目录</a:t>
            </a:r>
            <a:endParaRPr lang="zh-CN" altLang="en-US" sz="6400"/>
          </a:p>
        </p:txBody>
      </p:sp>
      <p:cxnSp>
        <p:nvCxnSpPr>
          <p:cNvPr id="8" name="直接连接符 7"/>
          <p:cNvCxnSpPr/>
          <p:nvPr>
            <p:custDataLst>
              <p:tags r:id="rId3"/>
            </p:custDataLst>
          </p:nvPr>
        </p:nvCxnSpPr>
        <p:spPr>
          <a:xfrm flipV="1">
            <a:off x="3158966" y="2418874"/>
            <a:ext cx="0" cy="671036"/>
          </a:xfrm>
          <a:prstGeom prst="line">
            <a:avLst/>
          </a:prstGeom>
          <a:ln>
            <a:gradFill>
              <a:gsLst>
                <a:gs pos="100000">
                  <a:schemeClr val="tx1"/>
                </a:gs>
                <a:gs pos="0">
                  <a:schemeClr val="accent3">
                    <a:alpha val="0"/>
                  </a:schemeClr>
                </a:gs>
              </a:gsLst>
              <a:lin ang="5400000" scaled="1"/>
            </a:gradFill>
            <a:tailEnd type="oval" w="sm" len="sm"/>
          </a:ln>
        </p:spPr>
        <p:style>
          <a:lnRef idx="1">
            <a:schemeClr val="accent1"/>
          </a:lnRef>
          <a:fillRef idx="0">
            <a:schemeClr val="accent1"/>
          </a:fillRef>
          <a:effectRef idx="0">
            <a:schemeClr val="accent1"/>
          </a:effectRef>
          <a:fontRef idx="minor">
            <a:schemeClr val="tx1"/>
          </a:fontRef>
        </p:style>
      </p:cxnSp>
      <p:sp>
        <p:nvSpPr>
          <p:cNvPr id="12" name="序号"/>
          <p:cNvSpPr txBox="1"/>
          <p:nvPr>
            <p:custDataLst>
              <p:tags r:id="rId4"/>
            </p:custDataLst>
          </p:nvPr>
        </p:nvSpPr>
        <p:spPr>
          <a:xfrm>
            <a:off x="2649855" y="2311718"/>
            <a:ext cx="534829" cy="385763"/>
          </a:xfrm>
          <a:prstGeom prst="rect">
            <a:avLst/>
          </a:prstGeom>
          <a:noFill/>
        </p:spPr>
        <p:txBody>
          <a:bodyPr wrap="square" lIns="68580" tIns="34290" rIns="68580" bIns="34290" rtlCol="0" anchor="t">
            <a:normAutofit/>
          </a:bodyPr>
          <a:lstStyle>
            <a:defPPr>
              <a:defRPr lang="zh-CN"/>
            </a:defPPr>
            <a:lvl1pPr>
              <a:lnSpc>
                <a:spcPct val="130000"/>
              </a:lnSpc>
              <a:defRPr sz="2400">
                <a:gradFill flip="none" rotWithShape="1">
                  <a:gsLst>
                    <a:gs pos="0">
                      <a:schemeClr val="accent1"/>
                    </a:gs>
                    <a:gs pos="100000">
                      <a:srgbClr val="33CCFF"/>
                    </a:gs>
                  </a:gsLst>
                  <a:lin ang="2700000" scaled="1"/>
                  <a:tileRect/>
                </a:gradFill>
                <a:effectLst>
                  <a:outerShdw blurRad="139700" dist="38100" sx="102000" sy="102000" algn="ctr" rotWithShape="0">
                    <a:srgbClr val="33CCFF">
                      <a:alpha val="34000"/>
                    </a:srgbClr>
                  </a:outerShdw>
                </a:effectLst>
                <a:latin typeface="+mj-ea"/>
                <a:ea typeface="+mj-ea"/>
              </a:defRPr>
            </a:lvl1pPr>
          </a:lstStyle>
          <a:p>
            <a:pPr lvl="0" algn="l">
              <a:lnSpc>
                <a:spcPct val="110000"/>
              </a:lnSpc>
              <a:buClrTx/>
              <a:buSzTx/>
              <a:buFontTx/>
            </a:pPr>
            <a:r>
              <a:rPr lang="en-US" altLang="zh-CN" sz="1800" dirty="0">
                <a:gradFill flip="none" rotWithShape="1">
                  <a:gsLst>
                    <a:gs pos="0">
                      <a:schemeClr val="accent6"/>
                    </a:gs>
                    <a:gs pos="100000">
                      <a:schemeClr val="accent3"/>
                    </a:gs>
                  </a:gsLst>
                  <a:lin ang="2700000" scaled="1"/>
                  <a:tileRect/>
                </a:gradFill>
                <a:effectLst/>
                <a:latin typeface="+mj-lt"/>
                <a:ea typeface="+mj-lt"/>
                <a:cs typeface="MiSans" panose="00000500000000000000" pitchFamily="2" charset="-122"/>
                <a:sym typeface="+mn-ea"/>
              </a:rPr>
              <a:t>01</a:t>
            </a:r>
            <a:endParaRPr lang="en-US" altLang="zh-CN" sz="1800" dirty="0">
              <a:gradFill flip="none" rotWithShape="1">
                <a:gsLst>
                  <a:gs pos="0">
                    <a:schemeClr val="accent6"/>
                  </a:gs>
                  <a:gs pos="100000">
                    <a:schemeClr val="accent3"/>
                  </a:gs>
                </a:gsLst>
                <a:lin ang="2700000" scaled="1"/>
                <a:tileRect/>
              </a:gradFill>
              <a:effectLst/>
              <a:latin typeface="+mj-lt"/>
              <a:ea typeface="+mj-lt"/>
              <a:cs typeface="MiSans" panose="00000500000000000000" pitchFamily="2" charset="-122"/>
              <a:sym typeface="+mn-ea"/>
            </a:endParaRPr>
          </a:p>
        </p:txBody>
      </p:sp>
      <p:sp>
        <p:nvSpPr>
          <p:cNvPr id="16" name="标题"/>
          <p:cNvSpPr txBox="1"/>
          <p:nvPr>
            <p:custDataLst>
              <p:tags r:id="rId5"/>
            </p:custDataLst>
          </p:nvPr>
        </p:nvSpPr>
        <p:spPr>
          <a:xfrm>
            <a:off x="3198019" y="2311717"/>
            <a:ext cx="2444115" cy="922972"/>
          </a:xfrm>
          <a:prstGeom prst="rect">
            <a:avLst/>
          </a:prstGeom>
          <a:noFill/>
        </p:spPr>
        <p:txBody>
          <a:bodyPr vert="horz" wrap="square" lIns="68580" tIns="34290" rIns="68580" bIns="0" rtlCol="0" anchor="t" anchorCtr="0">
            <a:normAutofit/>
          </a:bodyPr>
          <a:lstStyle/>
          <a:p>
            <a:pPr lvl="0" algn="l">
              <a:lnSpc>
                <a:spcPct val="110000"/>
              </a:lnSpc>
              <a:buClrTx/>
              <a:buSzTx/>
              <a:buFontTx/>
            </a:pPr>
            <a:r>
              <a:rPr lang="zh-CN" altLang="en-US" sz="1800" dirty="0">
                <a:effectLst/>
                <a:latin typeface="+mj-lt"/>
                <a:ea typeface="+mj-lt"/>
                <a:cs typeface="MiSans" panose="00000500000000000000" pitchFamily="2" charset="-122"/>
                <a:sym typeface="+mn-ea"/>
              </a:rPr>
              <a:t>相关研究背景与理论基础</a:t>
            </a:r>
            <a:endParaRPr lang="zh-CN" altLang="en-US" sz="1800" dirty="0">
              <a:effectLst/>
              <a:latin typeface="+mj-lt"/>
              <a:ea typeface="+mj-lt"/>
              <a:cs typeface="MiSans" panose="00000500000000000000" pitchFamily="2" charset="-122"/>
              <a:sym typeface="+mn-ea"/>
            </a:endParaRPr>
          </a:p>
        </p:txBody>
      </p:sp>
      <p:cxnSp>
        <p:nvCxnSpPr>
          <p:cNvPr id="28" name="直接连接符 27"/>
          <p:cNvCxnSpPr/>
          <p:nvPr>
            <p:custDataLst>
              <p:tags r:id="rId6"/>
            </p:custDataLst>
          </p:nvPr>
        </p:nvCxnSpPr>
        <p:spPr>
          <a:xfrm flipV="1">
            <a:off x="6296501" y="2418874"/>
            <a:ext cx="0" cy="671036"/>
          </a:xfrm>
          <a:prstGeom prst="line">
            <a:avLst/>
          </a:prstGeom>
          <a:ln>
            <a:gradFill>
              <a:gsLst>
                <a:gs pos="100000">
                  <a:schemeClr val="tx1"/>
                </a:gs>
                <a:gs pos="0">
                  <a:schemeClr val="accent3">
                    <a:alpha val="0"/>
                  </a:schemeClr>
                </a:gs>
              </a:gsLst>
              <a:lin ang="5400000" scaled="1"/>
            </a:gradFill>
            <a:tailEnd type="oval" w="sm" len="sm"/>
          </a:ln>
        </p:spPr>
        <p:style>
          <a:lnRef idx="1">
            <a:schemeClr val="accent1"/>
          </a:lnRef>
          <a:fillRef idx="0">
            <a:schemeClr val="accent1"/>
          </a:fillRef>
          <a:effectRef idx="0">
            <a:schemeClr val="accent1"/>
          </a:effectRef>
          <a:fontRef idx="minor">
            <a:schemeClr val="tx1"/>
          </a:fontRef>
        </p:style>
      </p:cxnSp>
      <p:sp>
        <p:nvSpPr>
          <p:cNvPr id="31" name="序号"/>
          <p:cNvSpPr txBox="1"/>
          <p:nvPr>
            <p:custDataLst>
              <p:tags r:id="rId7"/>
            </p:custDataLst>
          </p:nvPr>
        </p:nvSpPr>
        <p:spPr>
          <a:xfrm>
            <a:off x="5787390" y="2311718"/>
            <a:ext cx="534829" cy="385763"/>
          </a:xfrm>
          <a:prstGeom prst="rect">
            <a:avLst/>
          </a:prstGeom>
          <a:noFill/>
        </p:spPr>
        <p:txBody>
          <a:bodyPr wrap="square" lIns="68580" tIns="34290" rIns="68580" bIns="34290" rtlCol="0" anchor="t">
            <a:normAutofit/>
          </a:bodyPr>
          <a:lstStyle>
            <a:defPPr>
              <a:defRPr lang="zh-CN"/>
            </a:defPPr>
            <a:lvl1pPr>
              <a:lnSpc>
                <a:spcPct val="130000"/>
              </a:lnSpc>
              <a:defRPr sz="2400">
                <a:gradFill flip="none" rotWithShape="1">
                  <a:gsLst>
                    <a:gs pos="0">
                      <a:schemeClr val="accent1"/>
                    </a:gs>
                    <a:gs pos="100000">
                      <a:srgbClr val="33CCFF"/>
                    </a:gs>
                  </a:gsLst>
                  <a:lin ang="2700000" scaled="1"/>
                  <a:tileRect/>
                </a:gradFill>
                <a:effectLst>
                  <a:outerShdw blurRad="139700" dist="38100" sx="102000" sy="102000" algn="ctr" rotWithShape="0">
                    <a:srgbClr val="33CCFF">
                      <a:alpha val="34000"/>
                    </a:srgbClr>
                  </a:outerShdw>
                </a:effectLst>
                <a:latin typeface="+mj-ea"/>
                <a:ea typeface="+mj-ea"/>
              </a:defRPr>
            </a:lvl1pPr>
          </a:lstStyle>
          <a:p>
            <a:pPr lvl="0" algn="l">
              <a:lnSpc>
                <a:spcPct val="110000"/>
              </a:lnSpc>
              <a:buClrTx/>
              <a:buSzTx/>
              <a:buFontTx/>
            </a:pPr>
            <a:r>
              <a:rPr lang="en-US" altLang="zh-CN" sz="1800" dirty="0">
                <a:gradFill flip="none" rotWithShape="1">
                  <a:gsLst>
                    <a:gs pos="0">
                      <a:schemeClr val="accent6"/>
                    </a:gs>
                    <a:gs pos="100000">
                      <a:schemeClr val="accent3"/>
                    </a:gs>
                  </a:gsLst>
                  <a:lin ang="2700000" scaled="1"/>
                  <a:tileRect/>
                </a:gradFill>
                <a:effectLst/>
                <a:latin typeface="+mj-lt"/>
                <a:ea typeface="+mj-lt"/>
                <a:cs typeface="MiSans" panose="00000500000000000000" pitchFamily="2" charset="-122"/>
                <a:sym typeface="+mn-ea"/>
              </a:rPr>
              <a:t>02</a:t>
            </a:r>
            <a:endParaRPr lang="en-US" altLang="zh-CN" sz="1800" dirty="0">
              <a:gradFill flip="none" rotWithShape="1">
                <a:gsLst>
                  <a:gs pos="0">
                    <a:schemeClr val="accent6"/>
                  </a:gs>
                  <a:gs pos="100000">
                    <a:schemeClr val="accent3"/>
                  </a:gs>
                </a:gsLst>
                <a:lin ang="2700000" scaled="1"/>
                <a:tileRect/>
              </a:gradFill>
              <a:effectLst/>
              <a:latin typeface="+mj-lt"/>
              <a:ea typeface="+mj-lt"/>
              <a:cs typeface="MiSans" panose="00000500000000000000" pitchFamily="2" charset="-122"/>
              <a:sym typeface="+mn-ea"/>
            </a:endParaRPr>
          </a:p>
        </p:txBody>
      </p:sp>
      <p:sp>
        <p:nvSpPr>
          <p:cNvPr id="33" name="标题"/>
          <p:cNvSpPr txBox="1"/>
          <p:nvPr>
            <p:custDataLst>
              <p:tags r:id="rId8"/>
            </p:custDataLst>
          </p:nvPr>
        </p:nvSpPr>
        <p:spPr>
          <a:xfrm>
            <a:off x="6335554" y="2311717"/>
            <a:ext cx="2444115" cy="922972"/>
          </a:xfrm>
          <a:prstGeom prst="rect">
            <a:avLst/>
          </a:prstGeom>
          <a:noFill/>
        </p:spPr>
        <p:txBody>
          <a:bodyPr vert="horz" wrap="square" lIns="68580" tIns="34290" rIns="68580" bIns="0" rtlCol="0" anchor="t" anchorCtr="0">
            <a:normAutofit/>
          </a:bodyPr>
          <a:lstStyle/>
          <a:p>
            <a:pPr lvl="0" algn="l">
              <a:lnSpc>
                <a:spcPct val="110000"/>
              </a:lnSpc>
              <a:buClrTx/>
              <a:buSzTx/>
              <a:buFontTx/>
            </a:pPr>
            <a:r>
              <a:rPr lang="zh-CN" altLang="en-US" sz="1800" dirty="0">
                <a:effectLst/>
                <a:latin typeface="+mj-lt"/>
                <a:ea typeface="+mj-lt"/>
                <a:cs typeface="MiSans" panose="00000500000000000000" pitchFamily="2" charset="-122"/>
                <a:sym typeface="+mn-ea"/>
              </a:rPr>
              <a:t>数据处理与特征工程</a:t>
            </a:r>
            <a:endParaRPr lang="zh-CN" altLang="en-US" sz="1800" dirty="0">
              <a:effectLst/>
              <a:latin typeface="+mj-lt"/>
              <a:ea typeface="+mj-lt"/>
              <a:cs typeface="MiSans" panose="00000500000000000000" pitchFamily="2" charset="-122"/>
              <a:sym typeface="+mn-ea"/>
            </a:endParaRPr>
          </a:p>
        </p:txBody>
      </p:sp>
      <p:cxnSp>
        <p:nvCxnSpPr>
          <p:cNvPr id="35" name="直接连接符 34"/>
          <p:cNvCxnSpPr/>
          <p:nvPr>
            <p:custDataLst>
              <p:tags r:id="rId9"/>
            </p:custDataLst>
          </p:nvPr>
        </p:nvCxnSpPr>
        <p:spPr>
          <a:xfrm flipV="1">
            <a:off x="3158966" y="3917633"/>
            <a:ext cx="0" cy="671036"/>
          </a:xfrm>
          <a:prstGeom prst="line">
            <a:avLst/>
          </a:prstGeom>
          <a:ln>
            <a:gradFill>
              <a:gsLst>
                <a:gs pos="100000">
                  <a:schemeClr val="tx1"/>
                </a:gs>
                <a:gs pos="0">
                  <a:schemeClr val="accent3">
                    <a:alpha val="0"/>
                  </a:schemeClr>
                </a:gs>
              </a:gsLst>
              <a:lin ang="5400000" scaled="1"/>
            </a:gradFill>
            <a:tailEnd type="oval" w="sm" len="sm"/>
          </a:ln>
        </p:spPr>
        <p:style>
          <a:lnRef idx="1">
            <a:schemeClr val="accent1"/>
          </a:lnRef>
          <a:fillRef idx="0">
            <a:schemeClr val="accent1"/>
          </a:fillRef>
          <a:effectRef idx="0">
            <a:schemeClr val="accent1"/>
          </a:effectRef>
          <a:fontRef idx="minor">
            <a:schemeClr val="tx1"/>
          </a:fontRef>
        </p:style>
      </p:cxnSp>
      <p:sp>
        <p:nvSpPr>
          <p:cNvPr id="36" name="序号"/>
          <p:cNvSpPr txBox="1"/>
          <p:nvPr>
            <p:custDataLst>
              <p:tags r:id="rId10"/>
            </p:custDataLst>
          </p:nvPr>
        </p:nvSpPr>
        <p:spPr>
          <a:xfrm>
            <a:off x="2649855" y="3810476"/>
            <a:ext cx="534829" cy="385763"/>
          </a:xfrm>
          <a:prstGeom prst="rect">
            <a:avLst/>
          </a:prstGeom>
          <a:noFill/>
        </p:spPr>
        <p:txBody>
          <a:bodyPr wrap="square" lIns="68580" tIns="34290" rIns="68580" bIns="34290" rtlCol="0" anchor="t">
            <a:normAutofit/>
          </a:bodyPr>
          <a:lstStyle>
            <a:defPPr>
              <a:defRPr lang="zh-CN"/>
            </a:defPPr>
            <a:lvl1pPr>
              <a:lnSpc>
                <a:spcPct val="130000"/>
              </a:lnSpc>
              <a:defRPr sz="2400">
                <a:gradFill flip="none" rotWithShape="1">
                  <a:gsLst>
                    <a:gs pos="0">
                      <a:schemeClr val="accent1"/>
                    </a:gs>
                    <a:gs pos="100000">
                      <a:srgbClr val="33CCFF"/>
                    </a:gs>
                  </a:gsLst>
                  <a:lin ang="2700000" scaled="1"/>
                  <a:tileRect/>
                </a:gradFill>
                <a:effectLst>
                  <a:outerShdw blurRad="139700" dist="38100" sx="102000" sy="102000" algn="ctr" rotWithShape="0">
                    <a:srgbClr val="33CCFF">
                      <a:alpha val="34000"/>
                    </a:srgbClr>
                  </a:outerShdw>
                </a:effectLst>
                <a:latin typeface="+mj-ea"/>
                <a:ea typeface="+mj-ea"/>
              </a:defRPr>
            </a:lvl1pPr>
          </a:lstStyle>
          <a:p>
            <a:pPr lvl="0" algn="l">
              <a:lnSpc>
                <a:spcPct val="110000"/>
              </a:lnSpc>
              <a:buClrTx/>
              <a:buSzTx/>
              <a:buFontTx/>
            </a:pPr>
            <a:r>
              <a:rPr lang="en-US" altLang="zh-CN" sz="1800" dirty="0">
                <a:gradFill flip="none" rotWithShape="1">
                  <a:gsLst>
                    <a:gs pos="0">
                      <a:schemeClr val="accent6"/>
                    </a:gs>
                    <a:gs pos="100000">
                      <a:schemeClr val="accent3"/>
                    </a:gs>
                  </a:gsLst>
                  <a:lin ang="2700000" scaled="1"/>
                  <a:tileRect/>
                </a:gradFill>
                <a:effectLst/>
                <a:latin typeface="+mj-lt"/>
                <a:ea typeface="+mj-lt"/>
                <a:cs typeface="MiSans" panose="00000500000000000000" pitchFamily="2" charset="-122"/>
                <a:sym typeface="+mn-ea"/>
              </a:rPr>
              <a:t>03</a:t>
            </a:r>
            <a:endParaRPr lang="en-US" altLang="zh-CN" sz="1800" dirty="0">
              <a:gradFill flip="none" rotWithShape="1">
                <a:gsLst>
                  <a:gs pos="0">
                    <a:schemeClr val="accent6"/>
                  </a:gs>
                  <a:gs pos="100000">
                    <a:schemeClr val="accent3"/>
                  </a:gs>
                </a:gsLst>
                <a:lin ang="2700000" scaled="1"/>
                <a:tileRect/>
              </a:gradFill>
              <a:effectLst/>
              <a:latin typeface="+mj-lt"/>
              <a:ea typeface="+mj-lt"/>
              <a:cs typeface="MiSans" panose="00000500000000000000" pitchFamily="2" charset="-122"/>
              <a:sym typeface="+mn-ea"/>
            </a:endParaRPr>
          </a:p>
        </p:txBody>
      </p:sp>
      <p:sp>
        <p:nvSpPr>
          <p:cNvPr id="38" name="标题"/>
          <p:cNvSpPr txBox="1"/>
          <p:nvPr>
            <p:custDataLst>
              <p:tags r:id="rId11"/>
            </p:custDataLst>
          </p:nvPr>
        </p:nvSpPr>
        <p:spPr>
          <a:xfrm>
            <a:off x="3198019" y="3810476"/>
            <a:ext cx="2444115" cy="922972"/>
          </a:xfrm>
          <a:prstGeom prst="rect">
            <a:avLst/>
          </a:prstGeom>
          <a:noFill/>
        </p:spPr>
        <p:txBody>
          <a:bodyPr vert="horz" wrap="square" lIns="68580" tIns="34290" rIns="68580" bIns="0" rtlCol="0" anchor="t" anchorCtr="0">
            <a:normAutofit/>
          </a:bodyPr>
          <a:lstStyle/>
          <a:p>
            <a:pPr lvl="0" algn="l">
              <a:lnSpc>
                <a:spcPct val="110000"/>
              </a:lnSpc>
              <a:buClrTx/>
              <a:buSzTx/>
              <a:buFontTx/>
            </a:pPr>
            <a:r>
              <a:rPr lang="zh-CN" altLang="en-US" sz="1800" dirty="0">
                <a:effectLst/>
                <a:latin typeface="+mj-lt"/>
                <a:ea typeface="+mj-lt"/>
                <a:cs typeface="MiSans" panose="00000500000000000000" pitchFamily="2" charset="-122"/>
                <a:sym typeface="+mn-ea"/>
              </a:rPr>
              <a:t>模型构建与分析</a:t>
            </a:r>
            <a:endParaRPr lang="zh-CN" altLang="en-US" sz="1800" dirty="0">
              <a:effectLst/>
              <a:latin typeface="+mj-lt"/>
              <a:ea typeface="+mj-lt"/>
              <a:cs typeface="MiSans" panose="00000500000000000000" pitchFamily="2" charset="-122"/>
              <a:sym typeface="+mn-ea"/>
            </a:endParaRPr>
          </a:p>
        </p:txBody>
      </p:sp>
      <p:cxnSp>
        <p:nvCxnSpPr>
          <p:cNvPr id="42" name="直接连接符 41"/>
          <p:cNvCxnSpPr/>
          <p:nvPr>
            <p:custDataLst>
              <p:tags r:id="rId12"/>
            </p:custDataLst>
          </p:nvPr>
        </p:nvCxnSpPr>
        <p:spPr>
          <a:xfrm flipV="1">
            <a:off x="6296501" y="3917633"/>
            <a:ext cx="0" cy="671036"/>
          </a:xfrm>
          <a:prstGeom prst="line">
            <a:avLst/>
          </a:prstGeom>
          <a:ln>
            <a:gradFill>
              <a:gsLst>
                <a:gs pos="100000">
                  <a:schemeClr val="tx1"/>
                </a:gs>
                <a:gs pos="0">
                  <a:schemeClr val="accent3">
                    <a:alpha val="0"/>
                  </a:schemeClr>
                </a:gs>
              </a:gsLst>
              <a:lin ang="5400000" scaled="1"/>
            </a:gradFill>
            <a:tailEnd type="oval" w="sm" len="sm"/>
          </a:ln>
        </p:spPr>
        <p:style>
          <a:lnRef idx="1">
            <a:schemeClr val="accent1"/>
          </a:lnRef>
          <a:fillRef idx="0">
            <a:schemeClr val="accent1"/>
          </a:fillRef>
          <a:effectRef idx="0">
            <a:schemeClr val="accent1"/>
          </a:effectRef>
          <a:fontRef idx="minor">
            <a:schemeClr val="tx1"/>
          </a:fontRef>
        </p:style>
      </p:cxnSp>
      <p:sp>
        <p:nvSpPr>
          <p:cNvPr id="43" name="序号"/>
          <p:cNvSpPr txBox="1"/>
          <p:nvPr>
            <p:custDataLst>
              <p:tags r:id="rId13"/>
            </p:custDataLst>
          </p:nvPr>
        </p:nvSpPr>
        <p:spPr>
          <a:xfrm>
            <a:off x="5787390" y="3810476"/>
            <a:ext cx="534829" cy="385763"/>
          </a:xfrm>
          <a:prstGeom prst="rect">
            <a:avLst/>
          </a:prstGeom>
          <a:noFill/>
        </p:spPr>
        <p:txBody>
          <a:bodyPr wrap="square" lIns="68580" tIns="34290" rIns="68580" bIns="34290" rtlCol="0" anchor="t">
            <a:normAutofit/>
          </a:bodyPr>
          <a:lstStyle>
            <a:defPPr>
              <a:defRPr lang="zh-CN"/>
            </a:defPPr>
            <a:lvl1pPr>
              <a:lnSpc>
                <a:spcPct val="130000"/>
              </a:lnSpc>
              <a:defRPr sz="2400">
                <a:gradFill flip="none" rotWithShape="1">
                  <a:gsLst>
                    <a:gs pos="0">
                      <a:schemeClr val="accent1"/>
                    </a:gs>
                    <a:gs pos="100000">
                      <a:srgbClr val="33CCFF"/>
                    </a:gs>
                  </a:gsLst>
                  <a:lin ang="2700000" scaled="1"/>
                  <a:tileRect/>
                </a:gradFill>
                <a:effectLst>
                  <a:outerShdw blurRad="139700" dist="38100" sx="102000" sy="102000" algn="ctr" rotWithShape="0">
                    <a:srgbClr val="33CCFF">
                      <a:alpha val="34000"/>
                    </a:srgbClr>
                  </a:outerShdw>
                </a:effectLst>
                <a:latin typeface="+mj-ea"/>
                <a:ea typeface="+mj-ea"/>
              </a:defRPr>
            </a:lvl1pPr>
          </a:lstStyle>
          <a:p>
            <a:pPr lvl="0" algn="l">
              <a:lnSpc>
                <a:spcPct val="110000"/>
              </a:lnSpc>
              <a:buClrTx/>
              <a:buSzTx/>
              <a:buFontTx/>
            </a:pPr>
            <a:r>
              <a:rPr lang="en-US" altLang="zh-CN" sz="1800" dirty="0">
                <a:gradFill flip="none" rotWithShape="1">
                  <a:gsLst>
                    <a:gs pos="0">
                      <a:schemeClr val="accent6"/>
                    </a:gs>
                    <a:gs pos="100000">
                      <a:schemeClr val="accent3"/>
                    </a:gs>
                  </a:gsLst>
                  <a:lin ang="2700000" scaled="1"/>
                  <a:tileRect/>
                </a:gradFill>
                <a:effectLst/>
                <a:latin typeface="+mj-lt"/>
                <a:ea typeface="+mj-lt"/>
                <a:cs typeface="MiSans" panose="00000500000000000000" pitchFamily="2" charset="-122"/>
                <a:sym typeface="+mn-ea"/>
              </a:rPr>
              <a:t>04</a:t>
            </a:r>
            <a:endParaRPr lang="en-US" altLang="zh-CN" sz="1800" dirty="0">
              <a:gradFill flip="none" rotWithShape="1">
                <a:gsLst>
                  <a:gs pos="0">
                    <a:schemeClr val="accent6"/>
                  </a:gs>
                  <a:gs pos="100000">
                    <a:schemeClr val="accent3"/>
                  </a:gs>
                </a:gsLst>
                <a:lin ang="2700000" scaled="1"/>
                <a:tileRect/>
              </a:gradFill>
              <a:effectLst/>
              <a:latin typeface="+mj-lt"/>
              <a:ea typeface="+mj-lt"/>
              <a:cs typeface="MiSans" panose="00000500000000000000" pitchFamily="2" charset="-122"/>
              <a:sym typeface="+mn-ea"/>
            </a:endParaRPr>
          </a:p>
        </p:txBody>
      </p:sp>
      <p:sp>
        <p:nvSpPr>
          <p:cNvPr id="45" name="标题"/>
          <p:cNvSpPr txBox="1"/>
          <p:nvPr>
            <p:custDataLst>
              <p:tags r:id="rId14"/>
            </p:custDataLst>
          </p:nvPr>
        </p:nvSpPr>
        <p:spPr>
          <a:xfrm>
            <a:off x="6322219" y="3788886"/>
            <a:ext cx="2444115" cy="922972"/>
          </a:xfrm>
          <a:prstGeom prst="rect">
            <a:avLst/>
          </a:prstGeom>
          <a:noFill/>
        </p:spPr>
        <p:txBody>
          <a:bodyPr vert="horz" wrap="square" lIns="68580" tIns="34290" rIns="68580" bIns="0" rtlCol="0" anchor="t" anchorCtr="0">
            <a:normAutofit/>
          </a:bodyPr>
          <a:lstStyle/>
          <a:p>
            <a:pPr lvl="0" algn="l">
              <a:lnSpc>
                <a:spcPct val="110000"/>
              </a:lnSpc>
              <a:buClrTx/>
              <a:buSzTx/>
              <a:buFontTx/>
            </a:pPr>
            <a:r>
              <a:rPr lang="zh-CN" altLang="en-US" sz="1800" dirty="0">
                <a:effectLst/>
                <a:latin typeface="+mj-lt"/>
                <a:ea typeface="+mj-lt"/>
                <a:cs typeface="MiSans" panose="00000500000000000000" pitchFamily="2" charset="-122"/>
                <a:sym typeface="+mn-ea"/>
              </a:rPr>
              <a:t>时序分析可视化</a:t>
            </a:r>
            <a:endParaRPr lang="zh-CN" altLang="en-US" sz="1800" dirty="0">
              <a:effectLst/>
              <a:latin typeface="+mj-lt"/>
              <a:ea typeface="+mj-lt"/>
              <a:cs typeface="MiSans" panose="00000500000000000000" pitchFamily="2" charset="-122"/>
              <a:sym typeface="+mn-ea"/>
            </a:endParaRPr>
          </a:p>
        </p:txBody>
      </p:sp>
    </p:spTree>
    <p:custDataLst>
      <p:tags r:id="rId15"/>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custDataLst>
              <p:tags r:id="rId1"/>
            </p:custDataLst>
          </p:nvPr>
        </p:nvSpPr>
        <p:spPr/>
        <p:txBody>
          <a:bodyPr>
            <a:normAutofit fontScale="90000"/>
          </a:bodyPr>
          <a:lstStyle/>
          <a:p>
            <a:r>
              <a:rPr lang="zh-CN" altLang="en-US"/>
              <a:t>模型性能评估</a:t>
            </a:r>
            <a:endParaRPr lang="zh-CN" altLang="en-US"/>
          </a:p>
        </p:txBody>
      </p:sp>
      <p:sp>
        <p:nvSpPr>
          <p:cNvPr id="118" name="任意多边形: 形状 117"/>
          <p:cNvSpPr/>
          <p:nvPr>
            <p:custDataLst>
              <p:tags r:id="rId2"/>
            </p:custDataLst>
          </p:nvPr>
        </p:nvSpPr>
        <p:spPr>
          <a:xfrm flipH="1">
            <a:off x="8363903" y="3216593"/>
            <a:ext cx="27000" cy="697230"/>
          </a:xfrm>
          <a:custGeom>
            <a:avLst/>
            <a:gdLst>
              <a:gd name="connsiteX0" fmla="*/ 0 w 29000"/>
              <a:gd name="connsiteY0" fmla="*/ 29000 h 717092"/>
              <a:gd name="connsiteX1" fmla="*/ 0 w 29000"/>
              <a:gd name="connsiteY1" fmla="*/ 688092 h 717092"/>
              <a:gd name="connsiteX2" fmla="*/ 29000 w 29000"/>
              <a:gd name="connsiteY2" fmla="*/ 717093 h 717092"/>
              <a:gd name="connsiteX3" fmla="*/ 29000 w 29000"/>
              <a:gd name="connsiteY3" fmla="*/ 717093 h 717092"/>
              <a:gd name="connsiteX4" fmla="*/ 29000 w 29000"/>
              <a:gd name="connsiteY4" fmla="*/ 717093 h 717092"/>
              <a:gd name="connsiteX5" fmla="*/ 29000 w 29000"/>
              <a:gd name="connsiteY5" fmla="*/ 0 h 717092"/>
              <a:gd name="connsiteX6" fmla="*/ 29000 w 29000"/>
              <a:gd name="connsiteY6" fmla="*/ 0 h 717092"/>
              <a:gd name="connsiteX7" fmla="*/ 29000 w 29000"/>
              <a:gd name="connsiteY7" fmla="*/ 0 h 717092"/>
              <a:gd name="connsiteX8" fmla="*/ 0 w 29000"/>
              <a:gd name="connsiteY8" fmla="*/ 29000 h 717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00" h="717092">
                <a:moveTo>
                  <a:pt x="0" y="29000"/>
                </a:moveTo>
                <a:lnTo>
                  <a:pt x="0" y="688092"/>
                </a:lnTo>
                <a:lnTo>
                  <a:pt x="29000" y="717093"/>
                </a:lnTo>
                <a:lnTo>
                  <a:pt x="29000" y="717093"/>
                </a:lnTo>
                <a:lnTo>
                  <a:pt x="29000" y="717093"/>
                </a:lnTo>
                <a:lnTo>
                  <a:pt x="29000" y="0"/>
                </a:lnTo>
                <a:lnTo>
                  <a:pt x="29000" y="0"/>
                </a:lnTo>
                <a:lnTo>
                  <a:pt x="29000" y="0"/>
                </a:lnTo>
                <a:lnTo>
                  <a:pt x="0" y="29000"/>
                </a:lnTo>
                <a:close/>
              </a:path>
            </a:pathLst>
          </a:custGeom>
          <a:gradFill>
            <a:gsLst>
              <a:gs pos="100000">
                <a:schemeClr val="accent1">
                  <a:alpha val="0"/>
                </a:schemeClr>
              </a:gs>
              <a:gs pos="0">
                <a:schemeClr val="accent1"/>
              </a:gs>
            </a:gsLst>
            <a:lin ang="2700000" scaled="0"/>
          </a:gradFill>
          <a:ln w="6170"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p>
        </p:txBody>
      </p:sp>
      <p:sp>
        <p:nvSpPr>
          <p:cNvPr id="121" name="任意多边形: 形状 120"/>
          <p:cNvSpPr/>
          <p:nvPr>
            <p:custDataLst>
              <p:tags r:id="rId3"/>
            </p:custDataLst>
          </p:nvPr>
        </p:nvSpPr>
        <p:spPr>
          <a:xfrm flipV="1">
            <a:off x="6173153" y="2132648"/>
            <a:ext cx="1317784" cy="27000"/>
          </a:xfrm>
          <a:custGeom>
            <a:avLst/>
            <a:gdLst>
              <a:gd name="connsiteX0" fmla="*/ 1157786 w 1179613"/>
              <a:gd name="connsiteY0" fmla="*/ 21889 h 21889"/>
              <a:gd name="connsiteX1" fmla="*/ 1179613 w 1179613"/>
              <a:gd name="connsiteY1" fmla="*/ 0 h 21889"/>
              <a:gd name="connsiteX2" fmla="*/ 0 w 1179613"/>
              <a:gd name="connsiteY2" fmla="*/ 0 h 21889"/>
              <a:gd name="connsiteX3" fmla="*/ 21889 w 1179613"/>
              <a:gd name="connsiteY3" fmla="*/ 21889 h 21889"/>
              <a:gd name="connsiteX4" fmla="*/ 1157786 w 1179613"/>
              <a:gd name="connsiteY4" fmla="*/ 21889 h 2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9613" h="21889">
                <a:moveTo>
                  <a:pt x="1157786" y="21889"/>
                </a:moveTo>
                <a:lnTo>
                  <a:pt x="1179613" y="0"/>
                </a:lnTo>
                <a:lnTo>
                  <a:pt x="0" y="0"/>
                </a:lnTo>
                <a:lnTo>
                  <a:pt x="21889" y="21889"/>
                </a:lnTo>
                <a:lnTo>
                  <a:pt x="1157786" y="21889"/>
                </a:lnTo>
                <a:close/>
              </a:path>
            </a:pathLst>
          </a:custGeom>
          <a:gradFill>
            <a:gsLst>
              <a:gs pos="100000">
                <a:schemeClr val="accent1">
                  <a:alpha val="0"/>
                </a:schemeClr>
              </a:gs>
              <a:gs pos="0">
                <a:schemeClr val="accent1"/>
              </a:gs>
            </a:gsLst>
            <a:lin ang="2700000" scaled="0"/>
          </a:gradFill>
          <a:ln w="6170"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p>
        </p:txBody>
      </p:sp>
      <p:pic>
        <p:nvPicPr>
          <p:cNvPr id="2" name="图片 1"/>
          <p:cNvPicPr>
            <a:picLocks noChangeAspect="1"/>
          </p:cNvPicPr>
          <p:nvPr/>
        </p:nvPicPr>
        <p:blipFill>
          <a:blip r:embed="rId4"/>
          <a:stretch>
            <a:fillRect/>
          </a:stretch>
        </p:blipFill>
        <p:spPr>
          <a:xfrm>
            <a:off x="5507990" y="2449830"/>
            <a:ext cx="2696210" cy="2895600"/>
          </a:xfrm>
          <a:prstGeom prst="rect">
            <a:avLst/>
          </a:prstGeom>
        </p:spPr>
      </p:pic>
      <p:sp>
        <p:nvSpPr>
          <p:cNvPr id="3" name="文本框 2"/>
          <p:cNvSpPr txBox="1"/>
          <p:nvPr/>
        </p:nvSpPr>
        <p:spPr>
          <a:xfrm>
            <a:off x="267970" y="1842770"/>
            <a:ext cx="5080000" cy="4030980"/>
          </a:xfrm>
          <a:prstGeom prst="rect">
            <a:avLst/>
          </a:prstGeom>
        </p:spPr>
        <p:txBody>
          <a:bodyPr>
            <a:spAutoFit/>
          </a:bodyPr>
          <a:p>
            <a:r>
              <a:rPr lang="zh-CN" altLang="en-US" sz="1600"/>
              <a:t>基于测试集的模型性能评估指标如下：</a:t>
            </a:r>
            <a:endParaRPr lang="zh-CN" altLang="en-US" sz="1600"/>
          </a:p>
          <a:p>
            <a:pPr>
              <a:buFont typeface="Arial" panose="020B0604020202020204"/>
              <a:buChar char="•"/>
            </a:pPr>
            <a:r>
              <a:rPr lang="en-US" altLang="zh-CN" sz="1600"/>
              <a:t>RMSE (</a:t>
            </a:r>
            <a:r>
              <a:rPr lang="zh-CN" altLang="en-US" sz="1600"/>
              <a:t>均方根误差</a:t>
            </a:r>
            <a:r>
              <a:rPr lang="en-US" altLang="zh-CN" sz="1600"/>
              <a:t>)</a:t>
            </a:r>
            <a:r>
              <a:rPr lang="zh-CN" altLang="en-US" sz="1600"/>
              <a:t>：</a:t>
            </a:r>
            <a:r>
              <a:rPr lang="en-US" altLang="zh-CN" sz="1600"/>
              <a:t>110.4581</a:t>
            </a:r>
            <a:r>
              <a:rPr lang="zh-CN" altLang="en-US" sz="1600"/>
              <a:t>，说明预测值与真实值之间的误差大多在合理范围内。</a:t>
            </a:r>
            <a:endParaRPr lang="zh-CN" altLang="en-US" sz="1600"/>
          </a:p>
          <a:p>
            <a:pPr>
              <a:buFont typeface="Arial" panose="020B0604020202020204"/>
              <a:buChar char="•"/>
            </a:pPr>
            <a:r>
              <a:rPr lang="en-US" altLang="zh-CN" sz="1600"/>
              <a:t>MAE (</a:t>
            </a:r>
            <a:r>
              <a:rPr lang="zh-CN" altLang="en-US" sz="1600"/>
              <a:t>平均绝对误差</a:t>
            </a:r>
            <a:r>
              <a:rPr lang="en-US" altLang="zh-CN" sz="1600"/>
              <a:t>)</a:t>
            </a:r>
            <a:r>
              <a:rPr lang="zh-CN" altLang="en-US" sz="1600"/>
              <a:t>：</a:t>
            </a:r>
            <a:r>
              <a:rPr lang="en-US" altLang="zh-CN" sz="1600"/>
              <a:t>64.4310</a:t>
            </a:r>
            <a:r>
              <a:rPr lang="zh-CN" altLang="en-US" sz="1600"/>
              <a:t>，进一步表明预测值的绝对误差较低，模型具有较高的稳定性。</a:t>
            </a:r>
            <a:endParaRPr lang="zh-CN" altLang="en-US" sz="1600"/>
          </a:p>
          <a:p>
            <a:pPr>
              <a:buFont typeface="Arial" panose="020B0604020202020204"/>
              <a:buChar char="•"/>
            </a:pPr>
            <a:r>
              <a:rPr lang="en-US" altLang="zh-CN" sz="1600"/>
              <a:t>R² (</a:t>
            </a:r>
            <a:r>
              <a:rPr lang="zh-CN" altLang="en-US" sz="1600"/>
              <a:t>决定系数</a:t>
            </a:r>
            <a:r>
              <a:rPr lang="en-US" altLang="zh-CN" sz="1600"/>
              <a:t>)</a:t>
            </a:r>
            <a:r>
              <a:rPr lang="zh-CN" altLang="en-US" sz="1600"/>
              <a:t>：</a:t>
            </a:r>
            <a:r>
              <a:rPr lang="en-US" altLang="zh-CN" sz="1600"/>
              <a:t>0.8343</a:t>
            </a:r>
            <a:r>
              <a:rPr lang="zh-CN" altLang="en-US" sz="1600"/>
              <a:t>，表明模型可以解释</a:t>
            </a:r>
            <a:r>
              <a:rPr lang="en-US" altLang="zh-CN" sz="1600"/>
              <a:t>83%</a:t>
            </a:r>
            <a:r>
              <a:rPr lang="zh-CN" altLang="en-US" sz="1600"/>
              <a:t>以上的目标变量波动，具有较好的拟合能力。</a:t>
            </a:r>
            <a:endParaRPr lang="zh-CN" altLang="en-US" sz="1600"/>
          </a:p>
          <a:p>
            <a:pPr>
              <a:buFont typeface="Arial" panose="020B0604020202020204"/>
              <a:buChar char="•"/>
            </a:pPr>
            <a:r>
              <a:rPr lang="en-US" altLang="zh-CN" sz="1600"/>
              <a:t>Explained Variance (</a:t>
            </a:r>
            <a:r>
              <a:rPr lang="zh-CN" altLang="en-US" sz="1600"/>
              <a:t>可解释方差</a:t>
            </a:r>
            <a:r>
              <a:rPr lang="en-US" altLang="zh-CN" sz="1600"/>
              <a:t>)</a:t>
            </a:r>
            <a:r>
              <a:rPr lang="zh-CN" altLang="en-US" sz="1600"/>
              <a:t>：</a:t>
            </a:r>
            <a:r>
              <a:rPr lang="en-US" altLang="zh-CN" sz="1600"/>
              <a:t>0.8441</a:t>
            </a:r>
            <a:r>
              <a:rPr lang="zh-CN" altLang="en-US" sz="1600"/>
              <a:t>，与 </a:t>
            </a:r>
            <a:r>
              <a:rPr lang="en-US" altLang="zh-CN" sz="1600"/>
              <a:t>R² </a:t>
            </a:r>
            <a:r>
              <a:rPr lang="zh-CN" altLang="en-US" sz="1600"/>
              <a:t>值一致，说明模型对测试数据的整体预测能力较为优秀。</a:t>
            </a:r>
            <a:endParaRPr lang="zh-CN" altLang="en-US" sz="1600"/>
          </a:p>
          <a:p>
            <a:r>
              <a:rPr lang="zh-CN" altLang="en-US" sz="1600"/>
              <a:t>图表解读：</a:t>
            </a:r>
            <a:endParaRPr lang="zh-CN" altLang="en-US" sz="1600"/>
          </a:p>
          <a:p>
            <a:pPr>
              <a:buFont typeface="Arial" panose="020B0604020202020204"/>
              <a:buChar char="•"/>
            </a:pPr>
            <a:r>
              <a:rPr lang="zh-CN" altLang="en-US" sz="1600"/>
              <a:t>图</a:t>
            </a:r>
            <a:r>
              <a:rPr lang="en-US" altLang="zh-CN" sz="1600"/>
              <a:t>1</a:t>
            </a:r>
            <a:r>
              <a:rPr lang="zh-CN" altLang="en-US" sz="1600"/>
              <a:t>和图</a:t>
            </a:r>
            <a:r>
              <a:rPr lang="en-US" altLang="zh-CN" sz="1600"/>
              <a:t>4</a:t>
            </a:r>
            <a:r>
              <a:rPr lang="zh-CN" altLang="en-US" sz="1600"/>
              <a:t>中的特征重要性排名验证了模型对于数据主要特征的依赖性，</a:t>
            </a:r>
            <a:r>
              <a:rPr lang="en-US" altLang="zh-CN" sz="1600"/>
              <a:t>bus_factor </a:t>
            </a:r>
            <a:r>
              <a:rPr lang="zh-CN" altLang="en-US" sz="1600"/>
              <a:t>等高权重特征在 </a:t>
            </a:r>
            <a:r>
              <a:rPr lang="en-US" altLang="zh-CN" sz="1600"/>
              <a:t>SHAP </a:t>
            </a:r>
            <a:r>
              <a:rPr lang="zh-CN" altLang="en-US" sz="1600"/>
              <a:t>值中展现了强大的解释能力。</a:t>
            </a:r>
            <a:endParaRPr lang="zh-CN" altLang="en-US" sz="1600"/>
          </a:p>
          <a:p>
            <a:pPr>
              <a:buFont typeface="Arial" panose="020B0604020202020204"/>
              <a:buChar char="•"/>
            </a:pPr>
            <a:r>
              <a:rPr lang="zh-CN" altLang="en-US" sz="1600"/>
              <a:t>图</a:t>
            </a:r>
            <a:r>
              <a:rPr lang="en-US" altLang="zh-CN" sz="1600"/>
              <a:t>2</a:t>
            </a:r>
            <a:r>
              <a:rPr lang="zh-CN" altLang="en-US" sz="1600"/>
              <a:t>和图</a:t>
            </a:r>
            <a:r>
              <a:rPr lang="en-US" altLang="zh-CN" sz="1600"/>
              <a:t>3</a:t>
            </a:r>
            <a:r>
              <a:rPr lang="zh-CN" altLang="en-US" sz="1600"/>
              <a:t>的 </a:t>
            </a:r>
            <a:r>
              <a:rPr lang="en-US" altLang="zh-CN" sz="1600"/>
              <a:t>SHAP </a:t>
            </a:r>
            <a:r>
              <a:rPr lang="zh-CN" altLang="en-US" sz="1600"/>
              <a:t>分布图和平均值图则验证了模型预测过程中，特征影响力的正负分布，体现了模型的预测灵活性。</a:t>
            </a:r>
            <a:endParaRPr lang="zh-CN" altLang="en-US" sz="1600"/>
          </a:p>
        </p:txBody>
      </p:sp>
    </p:spTree>
    <p:custDataLst>
      <p:tags r:id="rId5"/>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2"/>
            <p:custDataLst>
              <p:tags r:id="rId1"/>
            </p:custDataLst>
          </p:nvPr>
        </p:nvSpPr>
        <p:spPr/>
        <p:txBody>
          <a:bodyPr>
            <a:normAutofit fontScale="70000"/>
          </a:bodyPr>
          <a:lstStyle/>
          <a:p>
            <a:r>
              <a:rPr lang="zh-CN" altLang="en-US"/>
              <a:t>0</a:t>
            </a:r>
            <a:r>
              <a:t>5</a:t>
            </a:r>
          </a:p>
        </p:txBody>
      </p:sp>
      <p:sp>
        <p:nvSpPr>
          <p:cNvPr id="4" name="标题 3"/>
          <p:cNvSpPr>
            <a:spLocks noGrp="1"/>
          </p:cNvSpPr>
          <p:nvPr>
            <p:ph type="title" idx="1"/>
            <p:custDataLst>
              <p:tags r:id="rId2"/>
            </p:custDataLst>
          </p:nvPr>
        </p:nvSpPr>
        <p:spPr/>
        <p:txBody>
          <a:bodyPr/>
          <a:lstStyle/>
          <a:p>
            <a:r>
              <a:rPr lang="zh-CN" altLang="en-US" b="1">
                <a:effectLst>
                  <a:outerShdw blurRad="38100" dist="38100" dir="2700000" algn="tl">
                    <a:srgbClr val="000000">
                      <a:alpha val="43137"/>
                    </a:srgbClr>
                  </a:outerShdw>
                </a:effectLst>
              </a:rPr>
              <a:t>结论</a:t>
            </a:r>
            <a:endParaRPr lang="zh-CN" altLang="en-US" b="1">
              <a:effectLst>
                <a:outerShdw blurRad="38100" dist="38100" dir="2700000" algn="tl">
                  <a:srgbClr val="000000">
                    <a:alpha val="43137"/>
                  </a:srgbClr>
                </a:outerShdw>
              </a:effectLst>
            </a:endParaRPr>
          </a:p>
        </p:txBody>
      </p:sp>
    </p:spTree>
    <p:custDataLst>
      <p:tags r:id="rId3"/>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normAutofit fontScale="90000"/>
          </a:bodyPr>
          <a:lstStyle/>
          <a:p>
            <a:r>
              <a:rPr lang="zh-CN" altLang="en-US" b="1">
                <a:effectLst>
                  <a:outerShdw blurRad="38100" dist="38100" dir="2700000" algn="tl">
                    <a:srgbClr val="000000">
                      <a:alpha val="43137"/>
                    </a:srgbClr>
                  </a:outerShdw>
                </a:effectLst>
              </a:rPr>
              <a:t>结论</a:t>
            </a:r>
            <a:endParaRPr lang="zh-CN" altLang="en-US" b="1">
              <a:effectLst>
                <a:outerShdw blurRad="38100" dist="38100" dir="2700000" algn="tl">
                  <a:srgbClr val="000000">
                    <a:alpha val="43137"/>
                  </a:srgbClr>
                </a:outerShdw>
              </a:effectLst>
            </a:endParaRPr>
          </a:p>
        </p:txBody>
      </p:sp>
      <p:sp>
        <p:nvSpPr>
          <p:cNvPr id="15" name="矩形 14"/>
          <p:cNvSpPr/>
          <p:nvPr>
            <p:custDataLst>
              <p:tags r:id="rId2"/>
            </p:custDataLst>
          </p:nvPr>
        </p:nvSpPr>
        <p:spPr>
          <a:xfrm>
            <a:off x="683419" y="4241959"/>
            <a:ext cx="1670685" cy="1256824"/>
          </a:xfrm>
          <a:prstGeom prst="rect">
            <a:avLst/>
          </a:prstGeom>
          <a:noFill/>
        </p:spPr>
        <p:txBody>
          <a:bodyPr wrap="square" lIns="0" tIns="0" rIns="0" bIns="0" anchor="t" anchorCtr="0">
            <a:noAutofit/>
          </a:bodyPr>
          <a:lstStyle/>
          <a:p>
            <a:pPr algn="ctr">
              <a:lnSpc>
                <a:spcPct val="150000"/>
              </a:lnSpc>
              <a:spcBef>
                <a:spcPct val="0"/>
              </a:spcBef>
              <a:spcAft>
                <a:spcPct val="0"/>
              </a:spcAft>
            </a:pPr>
            <a:r>
              <a:rPr lang="zh-CN" altLang="en-US" sz="900" dirty="0">
                <a:ln>
                  <a:noFill/>
                  <a:prstDash val="sysDot"/>
                </a:ln>
                <a:solidFill>
                  <a:schemeClr val="tx1">
                    <a:lumMod val="85000"/>
                    <a:lumOff val="15000"/>
                  </a:schemeClr>
                </a:solidFill>
                <a:latin typeface="+mn-ea"/>
                <a:cs typeface="+mn-ea"/>
              </a:rPr>
              <a:t>通过对模型特征重要性的深入分析，发现诸如</a:t>
            </a:r>
            <a:r>
              <a:rPr lang="en-US" altLang="zh-CN" sz="900" dirty="0">
                <a:ln>
                  <a:noFill/>
                  <a:prstDash val="sysDot"/>
                </a:ln>
                <a:solidFill>
                  <a:schemeClr val="tx1">
                    <a:lumMod val="85000"/>
                    <a:lumOff val="15000"/>
                  </a:schemeClr>
                </a:solidFill>
                <a:latin typeface="+mn-ea"/>
                <a:cs typeface="+mn-ea"/>
              </a:rPr>
              <a:t>bus_factor</a:t>
            </a:r>
            <a:r>
              <a:rPr lang="zh-CN" altLang="en-US" sz="900" dirty="0">
                <a:ln>
                  <a:noFill/>
                  <a:prstDash val="sysDot"/>
                </a:ln>
                <a:solidFill>
                  <a:schemeClr val="tx1">
                    <a:lumMod val="85000"/>
                    <a:lumOff val="15000"/>
                  </a:schemeClr>
                </a:solidFill>
                <a:latin typeface="+mn-ea"/>
                <a:cs typeface="+mn-ea"/>
              </a:rPr>
              <a:t>、</a:t>
            </a:r>
            <a:r>
              <a:rPr lang="en-US" altLang="zh-CN" sz="900" dirty="0">
                <a:ln>
                  <a:noFill/>
                  <a:prstDash val="sysDot"/>
                </a:ln>
                <a:solidFill>
                  <a:schemeClr val="tx1">
                    <a:lumMod val="85000"/>
                    <a:lumOff val="15000"/>
                  </a:schemeClr>
                </a:solidFill>
                <a:latin typeface="+mn-ea"/>
                <a:cs typeface="+mn-ea"/>
              </a:rPr>
              <a:t>bus_factor_Lag</a:t>
            </a:r>
            <a:r>
              <a:rPr lang="zh-CN" altLang="en-US" sz="900" dirty="0">
                <a:ln>
                  <a:noFill/>
                  <a:prstDash val="sysDot"/>
                </a:ln>
                <a:solidFill>
                  <a:schemeClr val="tx1">
                    <a:lumMod val="85000"/>
                    <a:lumOff val="15000"/>
                  </a:schemeClr>
                </a:solidFill>
                <a:latin typeface="+mn-ea"/>
                <a:cs typeface="+mn-ea"/>
              </a:rPr>
              <a:t>、</a:t>
            </a:r>
            <a:r>
              <a:rPr lang="en-US" altLang="zh-CN" sz="900" dirty="0">
                <a:ln>
                  <a:noFill/>
                  <a:prstDash val="sysDot"/>
                </a:ln>
                <a:solidFill>
                  <a:schemeClr val="tx1">
                    <a:lumMod val="85000"/>
                    <a:lumOff val="15000"/>
                  </a:schemeClr>
                </a:solidFill>
                <a:latin typeface="+mn-ea"/>
                <a:cs typeface="+mn-ea"/>
              </a:rPr>
              <a:t>change_requests_reviews</a:t>
            </a:r>
            <a:r>
              <a:rPr lang="zh-CN" altLang="en-US" sz="900" dirty="0">
                <a:ln>
                  <a:noFill/>
                  <a:prstDash val="sysDot"/>
                </a:ln>
                <a:solidFill>
                  <a:schemeClr val="tx1">
                    <a:lumMod val="85000"/>
                    <a:lumOff val="15000"/>
                  </a:schemeClr>
                </a:solidFill>
                <a:latin typeface="+mn-ea"/>
                <a:cs typeface="+mn-ea"/>
              </a:rPr>
              <a:t>等关键变量在模型预测中起到了重要作用。这表明项目管理中的开发者集中度和变更请求的评审效率对指标优化具有显著影响，为后续在项目管理和开发资源分配中的决策提供了参考依据。</a:t>
            </a:r>
            <a:endParaRPr lang="zh-CN" altLang="en-US" sz="900" dirty="0">
              <a:ln>
                <a:noFill/>
                <a:prstDash val="sysDot"/>
              </a:ln>
              <a:solidFill>
                <a:schemeClr val="tx1">
                  <a:lumMod val="85000"/>
                  <a:lumOff val="15000"/>
                </a:schemeClr>
              </a:solidFill>
              <a:latin typeface="+mn-ea"/>
              <a:cs typeface="+mn-ea"/>
            </a:endParaRPr>
          </a:p>
        </p:txBody>
      </p:sp>
      <p:sp>
        <p:nvSpPr>
          <p:cNvPr id="16" name="矩形 15"/>
          <p:cNvSpPr/>
          <p:nvPr>
            <p:custDataLst>
              <p:tags r:id="rId3"/>
            </p:custDataLst>
          </p:nvPr>
        </p:nvSpPr>
        <p:spPr>
          <a:xfrm>
            <a:off x="2722721" y="3767138"/>
            <a:ext cx="1670685" cy="392906"/>
          </a:xfrm>
          <a:prstGeom prst="rect">
            <a:avLst/>
          </a:prstGeom>
          <a:noFill/>
        </p:spPr>
        <p:txBody>
          <a:bodyPr wrap="square" lIns="0" tIns="0" rIns="0" bIns="0" rtlCol="0" anchor="ctr" anchorCtr="0">
            <a:noAutofit/>
          </a:bodyPr>
          <a:lstStyle/>
          <a:p>
            <a:pPr algn="ctr">
              <a:spcBef>
                <a:spcPct val="0"/>
              </a:spcBef>
              <a:spcAft>
                <a:spcPct val="0"/>
              </a:spcAft>
            </a:pPr>
            <a:r>
              <a:rPr lang="zh-CN" altLang="en-US" sz="1200" b="1" dirty="0">
                <a:solidFill>
                  <a:schemeClr val="accent1"/>
                </a:solidFill>
                <a:latin typeface="+mn-ea"/>
                <a:cs typeface="+mn-ea"/>
              </a:rPr>
              <a:t>模型性能的优秀表现</a:t>
            </a:r>
            <a:endParaRPr lang="zh-CN" altLang="en-US" sz="1200" b="1" dirty="0">
              <a:solidFill>
                <a:schemeClr val="accent1"/>
              </a:solidFill>
              <a:latin typeface="+mn-ea"/>
              <a:cs typeface="+mn-ea"/>
            </a:endParaRPr>
          </a:p>
          <a:p>
            <a:pPr algn="ctr">
              <a:spcBef>
                <a:spcPct val="0"/>
              </a:spcBef>
              <a:spcAft>
                <a:spcPct val="0"/>
              </a:spcAft>
            </a:pPr>
            <a:endParaRPr lang="zh-CN" altLang="en-US" sz="1200" b="1" dirty="0">
              <a:solidFill>
                <a:schemeClr val="accent1"/>
              </a:solidFill>
              <a:latin typeface="+mn-ea"/>
              <a:cs typeface="+mn-ea"/>
            </a:endParaRPr>
          </a:p>
        </p:txBody>
      </p:sp>
      <p:sp>
        <p:nvSpPr>
          <p:cNvPr id="6" name="矩形 5"/>
          <p:cNvSpPr/>
          <p:nvPr>
            <p:custDataLst>
              <p:tags r:id="rId4"/>
            </p:custDataLst>
          </p:nvPr>
        </p:nvSpPr>
        <p:spPr>
          <a:xfrm>
            <a:off x="2722721" y="4241959"/>
            <a:ext cx="1670685" cy="1256824"/>
          </a:xfrm>
          <a:prstGeom prst="rect">
            <a:avLst/>
          </a:prstGeom>
          <a:noFill/>
        </p:spPr>
        <p:txBody>
          <a:bodyPr wrap="square" lIns="0" tIns="0" rIns="0" bIns="0" anchor="t" anchorCtr="0">
            <a:noAutofit/>
          </a:bodyPr>
          <a:lstStyle/>
          <a:p>
            <a:pPr algn="ctr">
              <a:lnSpc>
                <a:spcPct val="150000"/>
              </a:lnSpc>
              <a:spcBef>
                <a:spcPct val="0"/>
              </a:spcBef>
              <a:spcAft>
                <a:spcPct val="0"/>
              </a:spcAft>
            </a:pPr>
            <a:r>
              <a:rPr lang="zh-CN" altLang="en-US" sz="900">
                <a:ln>
                  <a:noFill/>
                  <a:prstDash val="sysDot"/>
                </a:ln>
                <a:solidFill>
                  <a:schemeClr val="tx1">
                    <a:lumMod val="85000"/>
                    <a:lumOff val="15000"/>
                  </a:schemeClr>
                </a:solidFill>
                <a:latin typeface="+mn-ea"/>
                <a:cs typeface="+mn-ea"/>
              </a:rPr>
              <a:t>使用</a:t>
            </a:r>
            <a:r>
              <a:rPr lang="en-US" altLang="zh-CN" sz="900">
                <a:ln>
                  <a:noFill/>
                  <a:prstDash val="sysDot"/>
                </a:ln>
                <a:solidFill>
                  <a:schemeClr val="tx1">
                    <a:lumMod val="85000"/>
                    <a:lumOff val="15000"/>
                  </a:schemeClr>
                </a:solidFill>
                <a:latin typeface="+mn-ea"/>
                <a:cs typeface="+mn-ea"/>
              </a:rPr>
              <a:t>LightGBM</a:t>
            </a:r>
            <a:r>
              <a:rPr lang="zh-CN" altLang="en-US" sz="900">
                <a:ln>
                  <a:noFill/>
                  <a:prstDash val="sysDot"/>
                </a:ln>
                <a:solidFill>
                  <a:schemeClr val="tx1">
                    <a:lumMod val="85000"/>
                    <a:lumOff val="15000"/>
                  </a:schemeClr>
                </a:solidFill>
                <a:latin typeface="+mn-ea"/>
                <a:cs typeface="+mn-ea"/>
              </a:rPr>
              <a:t>模型在本研究中取得了较为理想的预测效果，主要评价指标包括</a:t>
            </a:r>
            <a:r>
              <a:rPr lang="en-US" altLang="zh-CN" sz="900">
                <a:ln>
                  <a:noFill/>
                  <a:prstDash val="sysDot"/>
                </a:ln>
                <a:solidFill>
                  <a:schemeClr val="tx1">
                    <a:lumMod val="85000"/>
                    <a:lumOff val="15000"/>
                  </a:schemeClr>
                </a:solidFill>
                <a:latin typeface="+mn-ea"/>
                <a:cs typeface="+mn-ea"/>
              </a:rPr>
              <a:t>RMSE</a:t>
            </a:r>
            <a:r>
              <a:rPr lang="zh-CN" altLang="en-US" sz="900">
                <a:ln>
                  <a:noFill/>
                  <a:prstDash val="sysDot"/>
                </a:ln>
                <a:solidFill>
                  <a:schemeClr val="tx1">
                    <a:lumMod val="85000"/>
                    <a:lumOff val="15000"/>
                  </a:schemeClr>
                </a:solidFill>
                <a:latin typeface="+mn-ea"/>
                <a:cs typeface="+mn-ea"/>
              </a:rPr>
              <a:t>为</a:t>
            </a:r>
            <a:r>
              <a:rPr lang="en-US" altLang="zh-CN" sz="900">
                <a:ln>
                  <a:noFill/>
                  <a:prstDash val="sysDot"/>
                </a:ln>
                <a:solidFill>
                  <a:schemeClr val="tx1">
                    <a:lumMod val="85000"/>
                    <a:lumOff val="15000"/>
                  </a:schemeClr>
                </a:solidFill>
                <a:latin typeface="+mn-ea"/>
                <a:cs typeface="+mn-ea"/>
              </a:rPr>
              <a:t>110.46</a:t>
            </a:r>
            <a:r>
              <a:rPr lang="zh-CN" altLang="en-US" sz="900">
                <a:ln>
                  <a:noFill/>
                  <a:prstDash val="sysDot"/>
                </a:ln>
                <a:solidFill>
                  <a:schemeClr val="tx1">
                    <a:lumMod val="85000"/>
                    <a:lumOff val="15000"/>
                  </a:schemeClr>
                </a:solidFill>
                <a:latin typeface="+mn-ea"/>
                <a:cs typeface="+mn-ea"/>
              </a:rPr>
              <a:t>，</a:t>
            </a:r>
            <a:r>
              <a:rPr lang="en-US" altLang="zh-CN" sz="900">
                <a:ln>
                  <a:noFill/>
                  <a:prstDash val="sysDot"/>
                </a:ln>
                <a:solidFill>
                  <a:schemeClr val="tx1">
                    <a:lumMod val="85000"/>
                    <a:lumOff val="15000"/>
                  </a:schemeClr>
                </a:solidFill>
                <a:latin typeface="+mn-ea"/>
                <a:cs typeface="+mn-ea"/>
              </a:rPr>
              <a:t>MAE</a:t>
            </a:r>
            <a:r>
              <a:rPr lang="zh-CN" altLang="en-US" sz="900">
                <a:ln>
                  <a:noFill/>
                  <a:prstDash val="sysDot"/>
                </a:ln>
                <a:solidFill>
                  <a:schemeClr val="tx1">
                    <a:lumMod val="85000"/>
                    <a:lumOff val="15000"/>
                  </a:schemeClr>
                </a:solidFill>
                <a:latin typeface="+mn-ea"/>
                <a:cs typeface="+mn-ea"/>
              </a:rPr>
              <a:t>为</a:t>
            </a:r>
            <a:r>
              <a:rPr lang="en-US" altLang="zh-CN" sz="900">
                <a:ln>
                  <a:noFill/>
                  <a:prstDash val="sysDot"/>
                </a:ln>
                <a:solidFill>
                  <a:schemeClr val="tx1">
                    <a:lumMod val="85000"/>
                    <a:lumOff val="15000"/>
                  </a:schemeClr>
                </a:solidFill>
                <a:latin typeface="+mn-ea"/>
                <a:cs typeface="+mn-ea"/>
              </a:rPr>
              <a:t>64.43</a:t>
            </a:r>
            <a:r>
              <a:rPr lang="zh-CN" altLang="en-US" sz="900">
                <a:ln>
                  <a:noFill/>
                  <a:prstDash val="sysDot"/>
                </a:ln>
                <a:solidFill>
                  <a:schemeClr val="tx1">
                    <a:lumMod val="85000"/>
                    <a:lumOff val="15000"/>
                  </a:schemeClr>
                </a:solidFill>
                <a:latin typeface="+mn-ea"/>
                <a:cs typeface="+mn-ea"/>
              </a:rPr>
              <a:t>，</a:t>
            </a:r>
            <a:r>
              <a:rPr lang="en-US" altLang="zh-CN" sz="900">
                <a:ln>
                  <a:noFill/>
                  <a:prstDash val="sysDot"/>
                </a:ln>
                <a:solidFill>
                  <a:schemeClr val="tx1">
                    <a:lumMod val="85000"/>
                    <a:lumOff val="15000"/>
                  </a:schemeClr>
                </a:solidFill>
                <a:latin typeface="+mn-ea"/>
                <a:cs typeface="+mn-ea"/>
              </a:rPr>
              <a:t>R</a:t>
            </a:r>
            <a:r>
              <a:rPr lang="en-US" altLang="en-US" sz="900">
                <a:ln>
                  <a:noFill/>
                  <a:prstDash val="sysDot"/>
                </a:ln>
                <a:solidFill>
                  <a:schemeClr val="tx1">
                    <a:lumMod val="85000"/>
                    <a:lumOff val="15000"/>
                  </a:schemeClr>
                </a:solidFill>
                <a:latin typeface="+mn-ea"/>
                <a:cs typeface="+mn-ea"/>
              </a:rPr>
              <a:t>²</a:t>
            </a:r>
            <a:r>
              <a:rPr lang="zh-CN" altLang="en-US" sz="900">
                <a:ln>
                  <a:noFill/>
                  <a:prstDash val="sysDot"/>
                </a:ln>
                <a:solidFill>
                  <a:schemeClr val="tx1">
                    <a:lumMod val="85000"/>
                    <a:lumOff val="15000"/>
                  </a:schemeClr>
                </a:solidFill>
                <a:latin typeface="+mn-ea"/>
                <a:cs typeface="+mn-ea"/>
              </a:rPr>
              <a:t>值为</a:t>
            </a:r>
            <a:r>
              <a:rPr lang="en-US" altLang="zh-CN" sz="900">
                <a:ln>
                  <a:noFill/>
                  <a:prstDash val="sysDot"/>
                </a:ln>
                <a:solidFill>
                  <a:schemeClr val="tx1">
                    <a:lumMod val="85000"/>
                    <a:lumOff val="15000"/>
                  </a:schemeClr>
                </a:solidFill>
                <a:latin typeface="+mn-ea"/>
                <a:cs typeface="+mn-ea"/>
              </a:rPr>
              <a:t>0.834</a:t>
            </a:r>
            <a:r>
              <a:rPr lang="zh-CN" altLang="en-US" sz="900">
                <a:ln>
                  <a:noFill/>
                  <a:prstDash val="sysDot"/>
                </a:ln>
                <a:solidFill>
                  <a:schemeClr val="tx1">
                    <a:lumMod val="85000"/>
                    <a:lumOff val="15000"/>
                  </a:schemeClr>
                </a:solidFill>
                <a:latin typeface="+mn-ea"/>
                <a:cs typeface="+mn-ea"/>
              </a:rPr>
              <a:t>。这表明模型能够较准确地拟合和预测数据趋势，尤其在处理复杂非线性关系和高维数据时展现了卓越的能力。</a:t>
            </a:r>
            <a:endParaRPr lang="zh-CN" altLang="en-US" sz="900">
              <a:ln>
                <a:noFill/>
                <a:prstDash val="sysDot"/>
              </a:ln>
              <a:solidFill>
                <a:schemeClr val="tx1">
                  <a:lumMod val="85000"/>
                  <a:lumOff val="15000"/>
                </a:schemeClr>
              </a:solidFill>
              <a:latin typeface="+mn-ea"/>
              <a:cs typeface="+mn-ea"/>
            </a:endParaRPr>
          </a:p>
        </p:txBody>
      </p:sp>
      <p:sp>
        <p:nvSpPr>
          <p:cNvPr id="8" name="矩形 7"/>
          <p:cNvSpPr/>
          <p:nvPr>
            <p:custDataLst>
              <p:tags r:id="rId5"/>
            </p:custDataLst>
          </p:nvPr>
        </p:nvSpPr>
        <p:spPr>
          <a:xfrm>
            <a:off x="4758214" y="3767138"/>
            <a:ext cx="1670685" cy="392906"/>
          </a:xfrm>
          <a:prstGeom prst="rect">
            <a:avLst/>
          </a:prstGeom>
          <a:noFill/>
        </p:spPr>
        <p:txBody>
          <a:bodyPr wrap="square" lIns="0" tIns="0" rIns="0" bIns="0" rtlCol="0" anchor="ctr" anchorCtr="0">
            <a:noAutofit/>
          </a:bodyPr>
          <a:lstStyle/>
          <a:p>
            <a:pPr algn="ctr">
              <a:spcBef>
                <a:spcPct val="0"/>
              </a:spcBef>
              <a:spcAft>
                <a:spcPct val="0"/>
              </a:spcAft>
            </a:pPr>
            <a:r>
              <a:rPr lang="zh-CN" altLang="en-US" sz="1200" b="1">
                <a:solidFill>
                  <a:schemeClr val="accent1"/>
                </a:solidFill>
                <a:latin typeface="+mn-ea"/>
                <a:cs typeface="+mn-ea"/>
              </a:rPr>
              <a:t>可解释性方法的引入提升了结果的可信度</a:t>
            </a:r>
            <a:endParaRPr lang="zh-CN" altLang="en-US" sz="1200" b="1">
              <a:solidFill>
                <a:schemeClr val="accent1"/>
              </a:solidFill>
              <a:latin typeface="+mn-ea"/>
              <a:cs typeface="+mn-ea"/>
            </a:endParaRPr>
          </a:p>
        </p:txBody>
      </p:sp>
      <p:sp>
        <p:nvSpPr>
          <p:cNvPr id="22" name="矩形 21"/>
          <p:cNvSpPr/>
          <p:nvPr>
            <p:custDataLst>
              <p:tags r:id="rId6"/>
            </p:custDataLst>
          </p:nvPr>
        </p:nvSpPr>
        <p:spPr>
          <a:xfrm>
            <a:off x="4758214" y="4241959"/>
            <a:ext cx="1670685" cy="1256824"/>
          </a:xfrm>
          <a:prstGeom prst="rect">
            <a:avLst/>
          </a:prstGeom>
          <a:noFill/>
        </p:spPr>
        <p:txBody>
          <a:bodyPr wrap="square" lIns="0" tIns="0" rIns="0" bIns="0" anchor="t" anchorCtr="0">
            <a:noAutofit/>
          </a:bodyPr>
          <a:lstStyle/>
          <a:p>
            <a:pPr algn="ctr">
              <a:lnSpc>
                <a:spcPct val="150000"/>
              </a:lnSpc>
              <a:spcBef>
                <a:spcPct val="0"/>
              </a:spcBef>
              <a:spcAft>
                <a:spcPct val="0"/>
              </a:spcAft>
            </a:pPr>
            <a:r>
              <a:rPr lang="zh-CN" altLang="en-US" sz="900">
                <a:ln>
                  <a:noFill/>
                  <a:prstDash val="sysDot"/>
                </a:ln>
                <a:solidFill>
                  <a:schemeClr val="tx1">
                    <a:lumMod val="85000"/>
                    <a:lumOff val="15000"/>
                  </a:schemeClr>
                </a:solidFill>
                <a:latin typeface="+mn-ea"/>
                <a:cs typeface="+mn-ea"/>
              </a:rPr>
              <a:t>借助</a:t>
            </a:r>
            <a:r>
              <a:rPr lang="en-US" altLang="zh-CN" sz="900">
                <a:ln>
                  <a:noFill/>
                  <a:prstDash val="sysDot"/>
                </a:ln>
                <a:solidFill>
                  <a:schemeClr val="tx1">
                    <a:lumMod val="85000"/>
                    <a:lumOff val="15000"/>
                  </a:schemeClr>
                </a:solidFill>
                <a:latin typeface="+mn-ea"/>
                <a:cs typeface="+mn-ea"/>
              </a:rPr>
              <a:t>SHAP</a:t>
            </a:r>
            <a:r>
              <a:rPr lang="zh-CN" altLang="en-US" sz="900">
                <a:ln>
                  <a:noFill/>
                  <a:prstDash val="sysDot"/>
                </a:ln>
                <a:solidFill>
                  <a:schemeClr val="tx1">
                    <a:lumMod val="85000"/>
                    <a:lumOff val="15000"/>
                  </a:schemeClr>
                </a:solidFill>
                <a:latin typeface="+mn-ea"/>
                <a:cs typeface="+mn-ea"/>
              </a:rPr>
              <a:t>（</a:t>
            </a:r>
            <a:r>
              <a:rPr lang="en-US" altLang="zh-CN" sz="900">
                <a:ln>
                  <a:noFill/>
                  <a:prstDash val="sysDot"/>
                </a:ln>
                <a:solidFill>
                  <a:schemeClr val="tx1">
                    <a:lumMod val="85000"/>
                    <a:lumOff val="15000"/>
                  </a:schemeClr>
                </a:solidFill>
                <a:latin typeface="+mn-ea"/>
                <a:cs typeface="+mn-ea"/>
              </a:rPr>
              <a:t>Shapley Additive Explanations</a:t>
            </a:r>
            <a:r>
              <a:rPr lang="zh-CN" altLang="en-US" sz="900">
                <a:ln>
                  <a:noFill/>
                  <a:prstDash val="sysDot"/>
                </a:ln>
                <a:solidFill>
                  <a:schemeClr val="tx1">
                    <a:lumMod val="85000"/>
                    <a:lumOff val="15000"/>
                  </a:schemeClr>
                </a:solidFill>
                <a:latin typeface="+mn-ea"/>
                <a:cs typeface="+mn-ea"/>
              </a:rPr>
              <a:t>）值分析，揭示了特征对模型输出的具体影响程度，直观地解释了各特征的正负效应以及重要性排序。尤其是高权重特征的分布与模型预测的一致性，进一步验证了模型预测的合理性，增强了结果在实际场景中的可解释性和可用性。</a:t>
            </a:r>
            <a:endParaRPr lang="zh-CN" altLang="en-US" sz="900">
              <a:ln>
                <a:noFill/>
                <a:prstDash val="sysDot"/>
              </a:ln>
              <a:solidFill>
                <a:schemeClr val="tx1">
                  <a:lumMod val="85000"/>
                  <a:lumOff val="15000"/>
                </a:schemeClr>
              </a:solidFill>
              <a:latin typeface="+mn-ea"/>
              <a:cs typeface="+mn-ea"/>
            </a:endParaRPr>
          </a:p>
        </p:txBody>
      </p:sp>
      <p:sp>
        <p:nvSpPr>
          <p:cNvPr id="23" name="矩形 22"/>
          <p:cNvSpPr/>
          <p:nvPr>
            <p:custDataLst>
              <p:tags r:id="rId7"/>
            </p:custDataLst>
          </p:nvPr>
        </p:nvSpPr>
        <p:spPr>
          <a:xfrm>
            <a:off x="6789896" y="3767138"/>
            <a:ext cx="1670685" cy="392906"/>
          </a:xfrm>
          <a:prstGeom prst="rect">
            <a:avLst/>
          </a:prstGeom>
          <a:noFill/>
        </p:spPr>
        <p:txBody>
          <a:bodyPr wrap="square" lIns="0" tIns="0" rIns="0" bIns="0" rtlCol="0" anchor="ctr" anchorCtr="0">
            <a:noAutofit/>
          </a:bodyPr>
          <a:lstStyle/>
          <a:p>
            <a:pPr algn="ctr">
              <a:spcBef>
                <a:spcPct val="0"/>
              </a:spcBef>
              <a:spcAft>
                <a:spcPct val="0"/>
              </a:spcAft>
            </a:pPr>
            <a:r>
              <a:rPr lang="zh-CN" altLang="en-US" sz="1200" b="1">
                <a:solidFill>
                  <a:schemeClr val="accent1"/>
                </a:solidFill>
                <a:latin typeface="+mn-ea"/>
                <a:cs typeface="+mn-ea"/>
              </a:rPr>
              <a:t>数据驱动的时序分析对于改进决策的意义</a:t>
            </a:r>
            <a:endParaRPr lang="zh-CN" altLang="en-US" sz="1200" b="1">
              <a:solidFill>
                <a:schemeClr val="accent1"/>
              </a:solidFill>
              <a:latin typeface="+mn-ea"/>
              <a:cs typeface="+mn-ea"/>
            </a:endParaRPr>
          </a:p>
        </p:txBody>
      </p:sp>
      <p:sp>
        <p:nvSpPr>
          <p:cNvPr id="24" name="矩形 23"/>
          <p:cNvSpPr/>
          <p:nvPr>
            <p:custDataLst>
              <p:tags r:id="rId8"/>
            </p:custDataLst>
          </p:nvPr>
        </p:nvSpPr>
        <p:spPr>
          <a:xfrm>
            <a:off x="6789896" y="4241959"/>
            <a:ext cx="1670685" cy="1256824"/>
          </a:xfrm>
          <a:prstGeom prst="rect">
            <a:avLst/>
          </a:prstGeom>
          <a:noFill/>
        </p:spPr>
        <p:txBody>
          <a:bodyPr wrap="square" lIns="0" tIns="0" rIns="0" bIns="0" anchor="t" anchorCtr="0">
            <a:noAutofit/>
          </a:bodyPr>
          <a:lstStyle/>
          <a:p>
            <a:pPr algn="ctr">
              <a:lnSpc>
                <a:spcPct val="150000"/>
              </a:lnSpc>
              <a:spcBef>
                <a:spcPct val="0"/>
              </a:spcBef>
              <a:spcAft>
                <a:spcPct val="0"/>
              </a:spcAft>
            </a:pPr>
            <a:r>
              <a:rPr lang="zh-CN" altLang="en-US" sz="900">
                <a:ln>
                  <a:noFill/>
                  <a:prstDash val="sysDot"/>
                </a:ln>
                <a:solidFill>
                  <a:schemeClr val="tx1">
                    <a:lumMod val="85000"/>
                    <a:lumOff val="15000"/>
                  </a:schemeClr>
                </a:solidFill>
                <a:latin typeface="+mn-ea"/>
                <a:cs typeface="+mn-ea"/>
              </a:rPr>
              <a:t>在时序维度的特征分析中，发现历史滞后变量（如</a:t>
            </a:r>
            <a:r>
              <a:rPr lang="en-US" altLang="zh-CN" sz="900">
                <a:ln>
                  <a:noFill/>
                  <a:prstDash val="sysDot"/>
                </a:ln>
                <a:solidFill>
                  <a:schemeClr val="tx1">
                    <a:lumMod val="85000"/>
                    <a:lumOff val="15000"/>
                  </a:schemeClr>
                </a:solidFill>
                <a:latin typeface="+mn-ea"/>
                <a:cs typeface="+mn-ea"/>
              </a:rPr>
              <a:t>bus_factor_Lag</a:t>
            </a:r>
            <a:r>
              <a:rPr lang="zh-CN" altLang="en-US" sz="900">
                <a:ln>
                  <a:noFill/>
                  <a:prstDash val="sysDot"/>
                </a:ln>
                <a:solidFill>
                  <a:schemeClr val="tx1">
                    <a:lumMod val="85000"/>
                    <a:lumOff val="15000"/>
                  </a:schemeClr>
                </a:solidFill>
                <a:latin typeface="+mn-ea"/>
                <a:cs typeface="+mn-ea"/>
              </a:rPr>
              <a:t>和</a:t>
            </a:r>
            <a:r>
              <a:rPr lang="en-US" altLang="zh-CN" sz="900">
                <a:ln>
                  <a:noFill/>
                  <a:prstDash val="sysDot"/>
                </a:ln>
                <a:solidFill>
                  <a:schemeClr val="tx1">
                    <a:lumMod val="85000"/>
                    <a:lumOff val="15000"/>
                  </a:schemeClr>
                </a:solidFill>
                <a:latin typeface="+mn-ea"/>
                <a:cs typeface="+mn-ea"/>
              </a:rPr>
              <a:t>change_requests_reviews_Lag</a:t>
            </a:r>
            <a:r>
              <a:rPr lang="zh-CN" altLang="en-US" sz="900">
                <a:ln>
                  <a:noFill/>
                  <a:prstDash val="sysDot"/>
                </a:ln>
                <a:solidFill>
                  <a:schemeClr val="tx1">
                    <a:lumMod val="85000"/>
                    <a:lumOff val="15000"/>
                  </a:schemeClr>
                </a:solidFill>
                <a:latin typeface="+mn-ea"/>
                <a:cs typeface="+mn-ea"/>
              </a:rPr>
              <a:t>）对当前输出有显著影响。这表明在制定优化策略时，应注重历史数据对未来发展的延续性和预测能力，为基于时序数据的系统性优化提供了科学依据。</a:t>
            </a:r>
            <a:endParaRPr lang="zh-CN" altLang="en-US" sz="900">
              <a:ln>
                <a:noFill/>
                <a:prstDash val="sysDot"/>
              </a:ln>
              <a:solidFill>
                <a:schemeClr val="tx1">
                  <a:lumMod val="85000"/>
                  <a:lumOff val="15000"/>
                </a:schemeClr>
              </a:solidFill>
              <a:latin typeface="+mn-ea"/>
              <a:cs typeface="+mn-ea"/>
            </a:endParaRPr>
          </a:p>
        </p:txBody>
      </p:sp>
      <p:cxnSp>
        <p:nvCxnSpPr>
          <p:cNvPr id="13" name="直接连接符 12"/>
          <p:cNvCxnSpPr/>
          <p:nvPr>
            <p:custDataLst>
              <p:tags r:id="rId9"/>
            </p:custDataLst>
          </p:nvPr>
        </p:nvCxnSpPr>
        <p:spPr>
          <a:xfrm>
            <a:off x="735806" y="4190048"/>
            <a:ext cx="1565910" cy="0"/>
          </a:xfrm>
          <a:prstGeom prst="line">
            <a:avLst/>
          </a:prstGeom>
          <a:ln w="12700">
            <a:gradFill>
              <a:gsLst>
                <a:gs pos="0">
                  <a:schemeClr val="accent1">
                    <a:alpha val="70000"/>
                  </a:schemeClr>
                </a:gs>
                <a:gs pos="91000">
                  <a:schemeClr val="accent1">
                    <a:alpha val="0"/>
                  </a:schemeClr>
                </a:gs>
              </a:gsLst>
              <a:path path="circle">
                <a:fillToRect l="50000" t="50000" r="50000" b="50000"/>
              </a:path>
              <a:tileRect/>
            </a:gradFill>
          </a:ln>
        </p:spPr>
        <p:style>
          <a:lnRef idx="2">
            <a:schemeClr val="accent1"/>
          </a:lnRef>
          <a:fillRef idx="0">
            <a:srgbClr val="FFFFFF"/>
          </a:fillRef>
          <a:effectRef idx="0">
            <a:srgbClr val="FFFFFF"/>
          </a:effectRef>
          <a:fontRef idx="minor">
            <a:schemeClr val="tx1"/>
          </a:fontRef>
        </p:style>
      </p:cxnSp>
      <p:sp>
        <p:nvSpPr>
          <p:cNvPr id="20" name="矩形 19"/>
          <p:cNvSpPr/>
          <p:nvPr>
            <p:custDataLst>
              <p:tags r:id="rId10"/>
            </p:custDataLst>
          </p:nvPr>
        </p:nvSpPr>
        <p:spPr>
          <a:xfrm>
            <a:off x="683419" y="3767138"/>
            <a:ext cx="1670685" cy="392906"/>
          </a:xfrm>
          <a:prstGeom prst="rect">
            <a:avLst/>
          </a:prstGeom>
          <a:noFill/>
        </p:spPr>
        <p:txBody>
          <a:bodyPr wrap="square" lIns="0" tIns="0" rIns="0" bIns="0" rtlCol="0" anchor="ctr" anchorCtr="0">
            <a:noAutofit/>
          </a:bodyPr>
          <a:lstStyle/>
          <a:p>
            <a:pPr algn="ctr">
              <a:spcBef>
                <a:spcPct val="0"/>
              </a:spcBef>
              <a:spcAft>
                <a:spcPct val="0"/>
              </a:spcAft>
            </a:pPr>
            <a:r>
              <a:rPr lang="zh-CN" altLang="en-US" sz="1200" b="1" dirty="0">
                <a:solidFill>
                  <a:schemeClr val="accent1"/>
                </a:solidFill>
                <a:latin typeface="+mn-ea"/>
                <a:cs typeface="+mn-ea"/>
              </a:rPr>
              <a:t>基于特征重要性分析的指标优化</a:t>
            </a:r>
            <a:endParaRPr lang="zh-CN" altLang="en-US" sz="1200" b="1" dirty="0">
              <a:solidFill>
                <a:schemeClr val="accent1"/>
              </a:solidFill>
              <a:latin typeface="+mn-ea"/>
              <a:cs typeface="+mn-ea"/>
            </a:endParaRPr>
          </a:p>
        </p:txBody>
      </p:sp>
      <p:pic>
        <p:nvPicPr>
          <p:cNvPr id="21" name="图片 20" descr="E:/商务素材图片/7966031_.jpg7966031_"/>
          <p:cNvPicPr>
            <a:picLocks noChangeAspect="1"/>
          </p:cNvPicPr>
          <p:nvPr>
            <p:custDataLst>
              <p:tags r:id="rId11"/>
            </p:custDataLst>
          </p:nvPr>
        </p:nvPicPr>
        <p:blipFill>
          <a:blip r:embed="rId12"/>
          <a:srcRect/>
          <a:stretch>
            <a:fillRect/>
          </a:stretch>
        </p:blipFill>
        <p:spPr>
          <a:xfrm>
            <a:off x="899636" y="2148364"/>
            <a:ext cx="1404461" cy="1430179"/>
          </a:xfrm>
          <a:custGeom>
            <a:avLst/>
            <a:gdLst/>
            <a:ahLst/>
            <a:cxnLst>
              <a:cxn ang="3">
                <a:pos x="hc" y="t"/>
              </a:cxn>
              <a:cxn ang="cd2">
                <a:pos x="l" y="vc"/>
              </a:cxn>
              <a:cxn ang="cd4">
                <a:pos x="hc" y="b"/>
              </a:cxn>
              <a:cxn ang="0">
                <a:pos x="r" y="vc"/>
              </a:cxn>
            </a:cxnLst>
            <a:rect l="l" t="t" r="r" b="b"/>
            <a:pathLst>
              <a:path w="6738" h="6862">
                <a:moveTo>
                  <a:pt x="0" y="0"/>
                </a:moveTo>
                <a:lnTo>
                  <a:pt x="5982" y="0"/>
                </a:lnTo>
                <a:lnTo>
                  <a:pt x="6738" y="756"/>
                </a:lnTo>
                <a:lnTo>
                  <a:pt x="6738" y="6862"/>
                </a:lnTo>
                <a:lnTo>
                  <a:pt x="756" y="6862"/>
                </a:lnTo>
                <a:lnTo>
                  <a:pt x="0" y="6106"/>
                </a:lnTo>
                <a:lnTo>
                  <a:pt x="0" y="0"/>
                </a:lnTo>
                <a:close/>
              </a:path>
            </a:pathLst>
          </a:custGeom>
          <a:solidFill>
            <a:schemeClr val="accent1"/>
          </a:solidFill>
          <a:ln w="6350">
            <a:solidFill>
              <a:schemeClr val="accent1"/>
            </a:solidFill>
          </a:ln>
        </p:spPr>
      </p:pic>
      <p:sp>
        <p:nvSpPr>
          <p:cNvPr id="34" name="任意多边形 33"/>
          <p:cNvSpPr/>
          <p:nvPr>
            <p:custDataLst>
              <p:tags r:id="rId13"/>
            </p:custDataLst>
          </p:nvPr>
        </p:nvSpPr>
        <p:spPr>
          <a:xfrm rot="16200000">
            <a:off x="2065020" y="3294221"/>
            <a:ext cx="593884" cy="27146"/>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430" h="97">
                <a:moveTo>
                  <a:pt x="0" y="97"/>
                </a:moveTo>
                <a:lnTo>
                  <a:pt x="24" y="0"/>
                </a:lnTo>
                <a:lnTo>
                  <a:pt x="101" y="0"/>
                </a:lnTo>
                <a:lnTo>
                  <a:pt x="77" y="97"/>
                </a:lnTo>
                <a:lnTo>
                  <a:pt x="0" y="97"/>
                </a:lnTo>
                <a:close/>
                <a:moveTo>
                  <a:pt x="133" y="97"/>
                </a:moveTo>
                <a:lnTo>
                  <a:pt x="157" y="0"/>
                </a:lnTo>
                <a:lnTo>
                  <a:pt x="234" y="0"/>
                </a:lnTo>
                <a:lnTo>
                  <a:pt x="210" y="97"/>
                </a:lnTo>
                <a:lnTo>
                  <a:pt x="133" y="97"/>
                </a:lnTo>
                <a:close/>
                <a:moveTo>
                  <a:pt x="266" y="97"/>
                </a:moveTo>
                <a:lnTo>
                  <a:pt x="290" y="0"/>
                </a:lnTo>
                <a:lnTo>
                  <a:pt x="367" y="0"/>
                </a:lnTo>
                <a:lnTo>
                  <a:pt x="343" y="97"/>
                </a:lnTo>
                <a:lnTo>
                  <a:pt x="266" y="97"/>
                </a:lnTo>
                <a:close/>
                <a:moveTo>
                  <a:pt x="399" y="97"/>
                </a:moveTo>
                <a:lnTo>
                  <a:pt x="423" y="0"/>
                </a:lnTo>
                <a:lnTo>
                  <a:pt x="500" y="0"/>
                </a:lnTo>
                <a:lnTo>
                  <a:pt x="476" y="97"/>
                </a:lnTo>
                <a:lnTo>
                  <a:pt x="399" y="97"/>
                </a:lnTo>
                <a:close/>
                <a:moveTo>
                  <a:pt x="532" y="97"/>
                </a:moveTo>
                <a:lnTo>
                  <a:pt x="556" y="0"/>
                </a:lnTo>
                <a:lnTo>
                  <a:pt x="633" y="0"/>
                </a:lnTo>
                <a:lnTo>
                  <a:pt x="609" y="97"/>
                </a:lnTo>
                <a:lnTo>
                  <a:pt x="532" y="97"/>
                </a:lnTo>
                <a:close/>
                <a:moveTo>
                  <a:pt x="664" y="97"/>
                </a:moveTo>
                <a:lnTo>
                  <a:pt x="688" y="0"/>
                </a:lnTo>
                <a:lnTo>
                  <a:pt x="765" y="0"/>
                </a:lnTo>
                <a:lnTo>
                  <a:pt x="741" y="97"/>
                </a:lnTo>
                <a:lnTo>
                  <a:pt x="664" y="97"/>
                </a:lnTo>
                <a:close/>
                <a:moveTo>
                  <a:pt x="797" y="97"/>
                </a:moveTo>
                <a:lnTo>
                  <a:pt x="821" y="0"/>
                </a:lnTo>
                <a:lnTo>
                  <a:pt x="898" y="0"/>
                </a:lnTo>
                <a:lnTo>
                  <a:pt x="874" y="97"/>
                </a:lnTo>
                <a:lnTo>
                  <a:pt x="797" y="97"/>
                </a:lnTo>
                <a:close/>
                <a:moveTo>
                  <a:pt x="930" y="97"/>
                </a:moveTo>
                <a:lnTo>
                  <a:pt x="954" y="0"/>
                </a:lnTo>
                <a:lnTo>
                  <a:pt x="1031" y="0"/>
                </a:lnTo>
                <a:lnTo>
                  <a:pt x="1007" y="97"/>
                </a:lnTo>
                <a:lnTo>
                  <a:pt x="930" y="97"/>
                </a:lnTo>
                <a:close/>
                <a:moveTo>
                  <a:pt x="1063" y="97"/>
                </a:moveTo>
                <a:lnTo>
                  <a:pt x="1087" y="0"/>
                </a:lnTo>
                <a:lnTo>
                  <a:pt x="1164" y="0"/>
                </a:lnTo>
                <a:lnTo>
                  <a:pt x="1140" y="97"/>
                </a:lnTo>
                <a:lnTo>
                  <a:pt x="1063" y="97"/>
                </a:lnTo>
                <a:close/>
                <a:moveTo>
                  <a:pt x="1196" y="97"/>
                </a:moveTo>
                <a:lnTo>
                  <a:pt x="1220" y="0"/>
                </a:lnTo>
                <a:lnTo>
                  <a:pt x="1297" y="0"/>
                </a:lnTo>
                <a:lnTo>
                  <a:pt x="1273" y="97"/>
                </a:lnTo>
                <a:lnTo>
                  <a:pt x="1196" y="97"/>
                </a:lnTo>
                <a:close/>
                <a:moveTo>
                  <a:pt x="1329" y="97"/>
                </a:moveTo>
                <a:lnTo>
                  <a:pt x="1353" y="0"/>
                </a:lnTo>
                <a:lnTo>
                  <a:pt x="1430" y="0"/>
                </a:lnTo>
                <a:lnTo>
                  <a:pt x="1406" y="97"/>
                </a:lnTo>
                <a:lnTo>
                  <a:pt x="1329" y="97"/>
                </a:lnTo>
                <a:close/>
              </a:path>
            </a:pathLst>
          </a:custGeom>
          <a:gradFill flip="none" rotWithShape="1">
            <a:gsLst>
              <a:gs pos="0">
                <a:schemeClr val="accent1"/>
              </a:gs>
              <a:gs pos="100000">
                <a:schemeClr val="accent1">
                  <a:alpha val="0"/>
                </a:schemeClr>
              </a:gs>
            </a:gsLst>
            <a:lin ang="0" scaled="0"/>
            <a:tileRect/>
          </a:grad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35" name="任意多边形 34"/>
          <p:cNvSpPr/>
          <p:nvPr>
            <p:custDataLst>
              <p:tags r:id="rId14"/>
            </p:custDataLst>
          </p:nvPr>
        </p:nvSpPr>
        <p:spPr>
          <a:xfrm rot="16200000">
            <a:off x="591026" y="2391728"/>
            <a:ext cx="512921" cy="27146"/>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429" h="97">
                <a:moveTo>
                  <a:pt x="0" y="97"/>
                </a:moveTo>
                <a:lnTo>
                  <a:pt x="24" y="0"/>
                </a:lnTo>
                <a:lnTo>
                  <a:pt x="101" y="0"/>
                </a:lnTo>
                <a:lnTo>
                  <a:pt x="77" y="97"/>
                </a:lnTo>
                <a:lnTo>
                  <a:pt x="0" y="97"/>
                </a:lnTo>
                <a:close/>
                <a:moveTo>
                  <a:pt x="132" y="97"/>
                </a:moveTo>
                <a:lnTo>
                  <a:pt x="156" y="0"/>
                </a:lnTo>
                <a:lnTo>
                  <a:pt x="233" y="0"/>
                </a:lnTo>
                <a:lnTo>
                  <a:pt x="209" y="97"/>
                </a:lnTo>
                <a:lnTo>
                  <a:pt x="132" y="97"/>
                </a:lnTo>
                <a:close/>
                <a:moveTo>
                  <a:pt x="265" y="97"/>
                </a:moveTo>
                <a:lnTo>
                  <a:pt x="289" y="0"/>
                </a:lnTo>
                <a:lnTo>
                  <a:pt x="366" y="0"/>
                </a:lnTo>
                <a:lnTo>
                  <a:pt x="342" y="97"/>
                </a:lnTo>
                <a:lnTo>
                  <a:pt x="265" y="97"/>
                </a:lnTo>
                <a:close/>
                <a:moveTo>
                  <a:pt x="398" y="97"/>
                </a:moveTo>
                <a:lnTo>
                  <a:pt x="422" y="0"/>
                </a:lnTo>
                <a:lnTo>
                  <a:pt x="499" y="0"/>
                </a:lnTo>
                <a:lnTo>
                  <a:pt x="475" y="97"/>
                </a:lnTo>
                <a:lnTo>
                  <a:pt x="398" y="97"/>
                </a:lnTo>
                <a:close/>
                <a:moveTo>
                  <a:pt x="531" y="97"/>
                </a:moveTo>
                <a:lnTo>
                  <a:pt x="555" y="0"/>
                </a:lnTo>
                <a:lnTo>
                  <a:pt x="632" y="0"/>
                </a:lnTo>
                <a:lnTo>
                  <a:pt x="608" y="97"/>
                </a:lnTo>
                <a:lnTo>
                  <a:pt x="531" y="97"/>
                </a:lnTo>
                <a:close/>
                <a:moveTo>
                  <a:pt x="664" y="97"/>
                </a:moveTo>
                <a:lnTo>
                  <a:pt x="688" y="0"/>
                </a:lnTo>
                <a:lnTo>
                  <a:pt x="765" y="0"/>
                </a:lnTo>
                <a:lnTo>
                  <a:pt x="741" y="97"/>
                </a:lnTo>
                <a:lnTo>
                  <a:pt x="664" y="97"/>
                </a:lnTo>
                <a:close/>
                <a:moveTo>
                  <a:pt x="797" y="97"/>
                </a:moveTo>
                <a:lnTo>
                  <a:pt x="821" y="0"/>
                </a:lnTo>
                <a:lnTo>
                  <a:pt x="898" y="0"/>
                </a:lnTo>
                <a:lnTo>
                  <a:pt x="874" y="97"/>
                </a:lnTo>
                <a:lnTo>
                  <a:pt x="797" y="97"/>
                </a:lnTo>
                <a:close/>
                <a:moveTo>
                  <a:pt x="930" y="97"/>
                </a:moveTo>
                <a:lnTo>
                  <a:pt x="954" y="0"/>
                </a:lnTo>
                <a:lnTo>
                  <a:pt x="1031" y="0"/>
                </a:lnTo>
                <a:lnTo>
                  <a:pt x="1007" y="97"/>
                </a:lnTo>
                <a:lnTo>
                  <a:pt x="930" y="97"/>
                </a:lnTo>
                <a:close/>
                <a:moveTo>
                  <a:pt x="1063" y="97"/>
                </a:moveTo>
                <a:lnTo>
                  <a:pt x="1087" y="0"/>
                </a:lnTo>
                <a:lnTo>
                  <a:pt x="1164" y="0"/>
                </a:lnTo>
                <a:lnTo>
                  <a:pt x="1140" y="97"/>
                </a:lnTo>
                <a:lnTo>
                  <a:pt x="1063" y="97"/>
                </a:lnTo>
                <a:close/>
                <a:moveTo>
                  <a:pt x="1196" y="97"/>
                </a:moveTo>
                <a:lnTo>
                  <a:pt x="1220" y="0"/>
                </a:lnTo>
                <a:lnTo>
                  <a:pt x="1297" y="0"/>
                </a:lnTo>
                <a:lnTo>
                  <a:pt x="1273" y="97"/>
                </a:lnTo>
                <a:lnTo>
                  <a:pt x="1196" y="97"/>
                </a:lnTo>
                <a:close/>
                <a:moveTo>
                  <a:pt x="1328" y="97"/>
                </a:moveTo>
                <a:lnTo>
                  <a:pt x="1352" y="0"/>
                </a:lnTo>
                <a:lnTo>
                  <a:pt x="1429" y="0"/>
                </a:lnTo>
                <a:lnTo>
                  <a:pt x="1405" y="97"/>
                </a:lnTo>
                <a:lnTo>
                  <a:pt x="1328" y="97"/>
                </a:lnTo>
                <a:close/>
              </a:path>
            </a:pathLst>
          </a:custGeom>
          <a:gradFill flip="none" rotWithShape="1">
            <a:gsLst>
              <a:gs pos="0">
                <a:schemeClr val="accent1">
                  <a:alpha val="0"/>
                </a:schemeClr>
              </a:gs>
              <a:gs pos="100000">
                <a:schemeClr val="accent1">
                  <a:alpha val="66000"/>
                </a:schemeClr>
              </a:gs>
            </a:gsLst>
            <a:lin ang="0" scaled="0"/>
            <a:tileRect/>
          </a:grad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42" name="任意多边形: 形状 184"/>
          <p:cNvSpPr/>
          <p:nvPr>
            <p:custDataLst>
              <p:tags r:id="rId15"/>
            </p:custDataLst>
          </p:nvPr>
        </p:nvSpPr>
        <p:spPr>
          <a:xfrm flipH="1">
            <a:off x="889635" y="2129790"/>
            <a:ext cx="319088" cy="27146"/>
          </a:xfrm>
          <a:custGeom>
            <a:avLst/>
            <a:gdLst>
              <a:gd name="connsiteX0" fmla="*/ 0 w 757056"/>
              <a:gd name="connsiteY0" fmla="*/ 0 h 126654"/>
              <a:gd name="connsiteX1" fmla="*/ 696817 w 757056"/>
              <a:gd name="connsiteY1" fmla="*/ 0 h 126654"/>
              <a:gd name="connsiteX2" fmla="*/ 757056 w 757056"/>
              <a:gd name="connsiteY2" fmla="*/ 126654 h 126654"/>
              <a:gd name="connsiteX3" fmla="*/ 0 w 757056"/>
              <a:gd name="connsiteY3" fmla="*/ 126654 h 126654"/>
            </a:gdLst>
            <a:ahLst/>
            <a:cxnLst>
              <a:cxn ang="0">
                <a:pos x="connsiteX0" y="connsiteY0"/>
              </a:cxn>
              <a:cxn ang="0">
                <a:pos x="connsiteX1" y="connsiteY1"/>
              </a:cxn>
              <a:cxn ang="0">
                <a:pos x="connsiteX2" y="connsiteY2"/>
              </a:cxn>
              <a:cxn ang="0">
                <a:pos x="connsiteX3" y="connsiteY3"/>
              </a:cxn>
            </a:cxnLst>
            <a:rect l="l" t="t" r="r" b="b"/>
            <a:pathLst>
              <a:path w="757056" h="126654">
                <a:moveTo>
                  <a:pt x="0" y="0"/>
                </a:moveTo>
                <a:lnTo>
                  <a:pt x="696817" y="0"/>
                </a:lnTo>
                <a:lnTo>
                  <a:pt x="757056" y="126654"/>
                </a:lnTo>
                <a:lnTo>
                  <a:pt x="0" y="1266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43" name="任意多边形: 形状 184"/>
          <p:cNvSpPr/>
          <p:nvPr>
            <p:custDataLst>
              <p:tags r:id="rId16"/>
            </p:custDataLst>
          </p:nvPr>
        </p:nvSpPr>
        <p:spPr>
          <a:xfrm flipH="1" flipV="1">
            <a:off x="1984534" y="3592830"/>
            <a:ext cx="319088" cy="27146"/>
          </a:xfrm>
          <a:custGeom>
            <a:avLst/>
            <a:gdLst>
              <a:gd name="connsiteX0" fmla="*/ 0 w 757056"/>
              <a:gd name="connsiteY0" fmla="*/ 0 h 126654"/>
              <a:gd name="connsiteX1" fmla="*/ 696817 w 757056"/>
              <a:gd name="connsiteY1" fmla="*/ 0 h 126654"/>
              <a:gd name="connsiteX2" fmla="*/ 757056 w 757056"/>
              <a:gd name="connsiteY2" fmla="*/ 126654 h 126654"/>
              <a:gd name="connsiteX3" fmla="*/ 0 w 757056"/>
              <a:gd name="connsiteY3" fmla="*/ 126654 h 126654"/>
            </a:gdLst>
            <a:ahLst/>
            <a:cxnLst>
              <a:cxn ang="0">
                <a:pos x="connsiteX0" y="connsiteY0"/>
              </a:cxn>
              <a:cxn ang="0">
                <a:pos x="connsiteX1" y="connsiteY1"/>
              </a:cxn>
              <a:cxn ang="0">
                <a:pos x="connsiteX2" y="connsiteY2"/>
              </a:cxn>
              <a:cxn ang="0">
                <a:pos x="connsiteX3" y="connsiteY3"/>
              </a:cxn>
            </a:cxnLst>
            <a:rect l="l" t="t" r="r" b="b"/>
            <a:pathLst>
              <a:path w="757056" h="126654">
                <a:moveTo>
                  <a:pt x="0" y="0"/>
                </a:moveTo>
                <a:lnTo>
                  <a:pt x="696817" y="0"/>
                </a:lnTo>
                <a:lnTo>
                  <a:pt x="757056" y="126654"/>
                </a:lnTo>
                <a:lnTo>
                  <a:pt x="0" y="1266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44" name="任意多边形 43"/>
          <p:cNvSpPr/>
          <p:nvPr>
            <p:custDataLst>
              <p:tags r:id="rId17"/>
            </p:custDataLst>
          </p:nvPr>
        </p:nvSpPr>
        <p:spPr>
          <a:xfrm>
            <a:off x="2191703" y="2148364"/>
            <a:ext cx="157163" cy="515779"/>
          </a:xfrm>
          <a:custGeom>
            <a:avLst/>
            <a:gdLst>
              <a:gd name="connisteX0" fmla="*/ 0 w 209550"/>
              <a:gd name="connsiteY0" fmla="*/ 0 h 687705"/>
              <a:gd name="connisteX1" fmla="*/ 209550 w 209550"/>
              <a:gd name="connsiteY1" fmla="*/ 211455 h 687705"/>
              <a:gd name="connisteX2" fmla="*/ 203835 w 209550"/>
              <a:gd name="connsiteY2" fmla="*/ 687705 h 687705"/>
            </a:gdLst>
            <a:ahLst/>
            <a:cxnLst>
              <a:cxn ang="0">
                <a:pos x="connisteX0" y="connsiteY0"/>
              </a:cxn>
              <a:cxn ang="0">
                <a:pos x="connisteX1" y="connsiteY1"/>
              </a:cxn>
              <a:cxn ang="0">
                <a:pos x="connisteX2" y="connsiteY2"/>
              </a:cxn>
            </a:cxnLst>
            <a:rect l="l" t="t" r="r" b="b"/>
            <a:pathLst>
              <a:path w="209550" h="687705">
                <a:moveTo>
                  <a:pt x="0" y="0"/>
                </a:moveTo>
                <a:lnTo>
                  <a:pt x="209550" y="211455"/>
                </a:lnTo>
                <a:lnTo>
                  <a:pt x="203835" y="687705"/>
                </a:lnTo>
              </a:path>
            </a:pathLst>
          </a:custGeom>
          <a:noFill/>
          <a:ln w="15875"/>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350"/>
          </a:p>
        </p:txBody>
      </p:sp>
      <p:sp>
        <p:nvSpPr>
          <p:cNvPr id="45" name="任意多边形 44"/>
          <p:cNvSpPr/>
          <p:nvPr>
            <p:custDataLst>
              <p:tags r:id="rId18"/>
            </p:custDataLst>
          </p:nvPr>
        </p:nvSpPr>
        <p:spPr>
          <a:xfrm>
            <a:off x="849630" y="2772251"/>
            <a:ext cx="155734" cy="848678"/>
          </a:xfrm>
          <a:custGeom>
            <a:avLst/>
            <a:gdLst>
              <a:gd name="connisteX0" fmla="*/ 207645 w 207645"/>
              <a:gd name="connsiteY0" fmla="*/ 1131570 h 1131570"/>
              <a:gd name="connisteX1" fmla="*/ 3810 w 207645"/>
              <a:gd name="connsiteY1" fmla="*/ 927735 h 1131570"/>
              <a:gd name="connisteX2" fmla="*/ 0 w 207645"/>
              <a:gd name="connsiteY2" fmla="*/ 0 h 1131570"/>
            </a:gdLst>
            <a:ahLst/>
            <a:cxnLst>
              <a:cxn ang="0">
                <a:pos x="connisteX0" y="connsiteY0"/>
              </a:cxn>
              <a:cxn ang="0">
                <a:pos x="connisteX1" y="connsiteY1"/>
              </a:cxn>
              <a:cxn ang="0">
                <a:pos x="connisteX2" y="connsiteY2"/>
              </a:cxn>
            </a:cxnLst>
            <a:rect l="l" t="t" r="r" b="b"/>
            <a:pathLst>
              <a:path w="207645" h="1131570">
                <a:moveTo>
                  <a:pt x="207645" y="1131570"/>
                </a:moveTo>
                <a:lnTo>
                  <a:pt x="3810" y="927735"/>
                </a:lnTo>
                <a:lnTo>
                  <a:pt x="0" y="0"/>
                </a:lnTo>
              </a:path>
            </a:pathLst>
          </a:custGeom>
          <a:noFill/>
          <a:ln w="15875"/>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350"/>
          </a:p>
        </p:txBody>
      </p:sp>
      <p:pic>
        <p:nvPicPr>
          <p:cNvPr id="46" name="图片 45" descr="E:/设计图片素材/7725950_.jpg7725950_"/>
          <p:cNvPicPr>
            <a:picLocks noChangeAspect="1"/>
          </p:cNvPicPr>
          <p:nvPr>
            <p:custDataLst>
              <p:tags r:id="rId19"/>
            </p:custDataLst>
          </p:nvPr>
        </p:nvPicPr>
        <p:blipFill>
          <a:blip r:embed="rId20"/>
          <a:srcRect/>
          <a:stretch>
            <a:fillRect/>
          </a:stretch>
        </p:blipFill>
        <p:spPr>
          <a:xfrm>
            <a:off x="2851785" y="2159794"/>
            <a:ext cx="1404461" cy="1430179"/>
          </a:xfrm>
          <a:custGeom>
            <a:avLst/>
            <a:gdLst/>
            <a:ahLst/>
            <a:cxnLst>
              <a:cxn ang="3">
                <a:pos x="hc" y="t"/>
              </a:cxn>
              <a:cxn ang="cd2">
                <a:pos x="l" y="vc"/>
              </a:cxn>
              <a:cxn ang="cd4">
                <a:pos x="hc" y="b"/>
              </a:cxn>
              <a:cxn ang="0">
                <a:pos x="r" y="vc"/>
              </a:cxn>
            </a:cxnLst>
            <a:rect l="l" t="t" r="r" b="b"/>
            <a:pathLst>
              <a:path w="6738" h="6862">
                <a:moveTo>
                  <a:pt x="0" y="0"/>
                </a:moveTo>
                <a:lnTo>
                  <a:pt x="5982" y="0"/>
                </a:lnTo>
                <a:lnTo>
                  <a:pt x="6738" y="756"/>
                </a:lnTo>
                <a:lnTo>
                  <a:pt x="6738" y="6862"/>
                </a:lnTo>
                <a:lnTo>
                  <a:pt x="756" y="6862"/>
                </a:lnTo>
                <a:lnTo>
                  <a:pt x="0" y="6106"/>
                </a:lnTo>
                <a:lnTo>
                  <a:pt x="0" y="0"/>
                </a:lnTo>
                <a:close/>
              </a:path>
            </a:pathLst>
          </a:custGeom>
          <a:solidFill>
            <a:schemeClr val="accent1"/>
          </a:solidFill>
          <a:ln w="6350">
            <a:solidFill>
              <a:schemeClr val="accent1"/>
            </a:solidFill>
          </a:ln>
        </p:spPr>
      </p:pic>
      <p:sp>
        <p:nvSpPr>
          <p:cNvPr id="47" name="任意多边形 46"/>
          <p:cNvSpPr/>
          <p:nvPr>
            <p:custDataLst>
              <p:tags r:id="rId21"/>
            </p:custDataLst>
          </p:nvPr>
        </p:nvSpPr>
        <p:spPr>
          <a:xfrm rot="16200000">
            <a:off x="4022884" y="3294221"/>
            <a:ext cx="593884" cy="27146"/>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430" h="97">
                <a:moveTo>
                  <a:pt x="0" y="97"/>
                </a:moveTo>
                <a:lnTo>
                  <a:pt x="24" y="0"/>
                </a:lnTo>
                <a:lnTo>
                  <a:pt x="101" y="0"/>
                </a:lnTo>
                <a:lnTo>
                  <a:pt x="77" y="97"/>
                </a:lnTo>
                <a:lnTo>
                  <a:pt x="0" y="97"/>
                </a:lnTo>
                <a:close/>
                <a:moveTo>
                  <a:pt x="133" y="97"/>
                </a:moveTo>
                <a:lnTo>
                  <a:pt x="157" y="0"/>
                </a:lnTo>
                <a:lnTo>
                  <a:pt x="234" y="0"/>
                </a:lnTo>
                <a:lnTo>
                  <a:pt x="210" y="97"/>
                </a:lnTo>
                <a:lnTo>
                  <a:pt x="133" y="97"/>
                </a:lnTo>
                <a:close/>
                <a:moveTo>
                  <a:pt x="266" y="97"/>
                </a:moveTo>
                <a:lnTo>
                  <a:pt x="290" y="0"/>
                </a:lnTo>
                <a:lnTo>
                  <a:pt x="367" y="0"/>
                </a:lnTo>
                <a:lnTo>
                  <a:pt x="343" y="97"/>
                </a:lnTo>
                <a:lnTo>
                  <a:pt x="266" y="97"/>
                </a:lnTo>
                <a:close/>
                <a:moveTo>
                  <a:pt x="399" y="97"/>
                </a:moveTo>
                <a:lnTo>
                  <a:pt x="423" y="0"/>
                </a:lnTo>
                <a:lnTo>
                  <a:pt x="500" y="0"/>
                </a:lnTo>
                <a:lnTo>
                  <a:pt x="476" y="97"/>
                </a:lnTo>
                <a:lnTo>
                  <a:pt x="399" y="97"/>
                </a:lnTo>
                <a:close/>
                <a:moveTo>
                  <a:pt x="532" y="97"/>
                </a:moveTo>
                <a:lnTo>
                  <a:pt x="556" y="0"/>
                </a:lnTo>
                <a:lnTo>
                  <a:pt x="633" y="0"/>
                </a:lnTo>
                <a:lnTo>
                  <a:pt x="609" y="97"/>
                </a:lnTo>
                <a:lnTo>
                  <a:pt x="532" y="97"/>
                </a:lnTo>
                <a:close/>
                <a:moveTo>
                  <a:pt x="664" y="97"/>
                </a:moveTo>
                <a:lnTo>
                  <a:pt x="688" y="0"/>
                </a:lnTo>
                <a:lnTo>
                  <a:pt x="765" y="0"/>
                </a:lnTo>
                <a:lnTo>
                  <a:pt x="741" y="97"/>
                </a:lnTo>
                <a:lnTo>
                  <a:pt x="664" y="97"/>
                </a:lnTo>
                <a:close/>
                <a:moveTo>
                  <a:pt x="797" y="97"/>
                </a:moveTo>
                <a:lnTo>
                  <a:pt x="821" y="0"/>
                </a:lnTo>
                <a:lnTo>
                  <a:pt x="898" y="0"/>
                </a:lnTo>
                <a:lnTo>
                  <a:pt x="874" y="97"/>
                </a:lnTo>
                <a:lnTo>
                  <a:pt x="797" y="97"/>
                </a:lnTo>
                <a:close/>
                <a:moveTo>
                  <a:pt x="930" y="97"/>
                </a:moveTo>
                <a:lnTo>
                  <a:pt x="954" y="0"/>
                </a:lnTo>
                <a:lnTo>
                  <a:pt x="1031" y="0"/>
                </a:lnTo>
                <a:lnTo>
                  <a:pt x="1007" y="97"/>
                </a:lnTo>
                <a:lnTo>
                  <a:pt x="930" y="97"/>
                </a:lnTo>
                <a:close/>
                <a:moveTo>
                  <a:pt x="1063" y="97"/>
                </a:moveTo>
                <a:lnTo>
                  <a:pt x="1087" y="0"/>
                </a:lnTo>
                <a:lnTo>
                  <a:pt x="1164" y="0"/>
                </a:lnTo>
                <a:lnTo>
                  <a:pt x="1140" y="97"/>
                </a:lnTo>
                <a:lnTo>
                  <a:pt x="1063" y="97"/>
                </a:lnTo>
                <a:close/>
                <a:moveTo>
                  <a:pt x="1196" y="97"/>
                </a:moveTo>
                <a:lnTo>
                  <a:pt x="1220" y="0"/>
                </a:lnTo>
                <a:lnTo>
                  <a:pt x="1297" y="0"/>
                </a:lnTo>
                <a:lnTo>
                  <a:pt x="1273" y="97"/>
                </a:lnTo>
                <a:lnTo>
                  <a:pt x="1196" y="97"/>
                </a:lnTo>
                <a:close/>
                <a:moveTo>
                  <a:pt x="1329" y="97"/>
                </a:moveTo>
                <a:lnTo>
                  <a:pt x="1353" y="0"/>
                </a:lnTo>
                <a:lnTo>
                  <a:pt x="1430" y="0"/>
                </a:lnTo>
                <a:lnTo>
                  <a:pt x="1406" y="97"/>
                </a:lnTo>
                <a:lnTo>
                  <a:pt x="1329" y="97"/>
                </a:lnTo>
                <a:close/>
              </a:path>
            </a:pathLst>
          </a:custGeom>
          <a:gradFill flip="none" rotWithShape="1">
            <a:gsLst>
              <a:gs pos="0">
                <a:schemeClr val="accent1"/>
              </a:gs>
              <a:gs pos="100000">
                <a:schemeClr val="accent1">
                  <a:alpha val="0"/>
                </a:schemeClr>
              </a:gs>
            </a:gsLst>
            <a:lin ang="0" scaled="0"/>
            <a:tileRect/>
          </a:grad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48" name="任意多边形 47"/>
          <p:cNvSpPr/>
          <p:nvPr>
            <p:custDataLst>
              <p:tags r:id="rId22"/>
            </p:custDataLst>
          </p:nvPr>
        </p:nvSpPr>
        <p:spPr>
          <a:xfrm rot="16200000">
            <a:off x="2548890" y="2391728"/>
            <a:ext cx="512921" cy="27146"/>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429" h="97">
                <a:moveTo>
                  <a:pt x="0" y="97"/>
                </a:moveTo>
                <a:lnTo>
                  <a:pt x="24" y="0"/>
                </a:lnTo>
                <a:lnTo>
                  <a:pt x="101" y="0"/>
                </a:lnTo>
                <a:lnTo>
                  <a:pt x="77" y="97"/>
                </a:lnTo>
                <a:lnTo>
                  <a:pt x="0" y="97"/>
                </a:lnTo>
                <a:close/>
                <a:moveTo>
                  <a:pt x="132" y="97"/>
                </a:moveTo>
                <a:lnTo>
                  <a:pt x="156" y="0"/>
                </a:lnTo>
                <a:lnTo>
                  <a:pt x="233" y="0"/>
                </a:lnTo>
                <a:lnTo>
                  <a:pt x="209" y="97"/>
                </a:lnTo>
                <a:lnTo>
                  <a:pt x="132" y="97"/>
                </a:lnTo>
                <a:close/>
                <a:moveTo>
                  <a:pt x="265" y="97"/>
                </a:moveTo>
                <a:lnTo>
                  <a:pt x="289" y="0"/>
                </a:lnTo>
                <a:lnTo>
                  <a:pt x="366" y="0"/>
                </a:lnTo>
                <a:lnTo>
                  <a:pt x="342" y="97"/>
                </a:lnTo>
                <a:lnTo>
                  <a:pt x="265" y="97"/>
                </a:lnTo>
                <a:close/>
                <a:moveTo>
                  <a:pt x="398" y="97"/>
                </a:moveTo>
                <a:lnTo>
                  <a:pt x="422" y="0"/>
                </a:lnTo>
                <a:lnTo>
                  <a:pt x="499" y="0"/>
                </a:lnTo>
                <a:lnTo>
                  <a:pt x="475" y="97"/>
                </a:lnTo>
                <a:lnTo>
                  <a:pt x="398" y="97"/>
                </a:lnTo>
                <a:close/>
                <a:moveTo>
                  <a:pt x="531" y="97"/>
                </a:moveTo>
                <a:lnTo>
                  <a:pt x="555" y="0"/>
                </a:lnTo>
                <a:lnTo>
                  <a:pt x="632" y="0"/>
                </a:lnTo>
                <a:lnTo>
                  <a:pt x="608" y="97"/>
                </a:lnTo>
                <a:lnTo>
                  <a:pt x="531" y="97"/>
                </a:lnTo>
                <a:close/>
                <a:moveTo>
                  <a:pt x="664" y="97"/>
                </a:moveTo>
                <a:lnTo>
                  <a:pt x="688" y="0"/>
                </a:lnTo>
                <a:lnTo>
                  <a:pt x="765" y="0"/>
                </a:lnTo>
                <a:lnTo>
                  <a:pt x="741" y="97"/>
                </a:lnTo>
                <a:lnTo>
                  <a:pt x="664" y="97"/>
                </a:lnTo>
                <a:close/>
                <a:moveTo>
                  <a:pt x="797" y="97"/>
                </a:moveTo>
                <a:lnTo>
                  <a:pt x="821" y="0"/>
                </a:lnTo>
                <a:lnTo>
                  <a:pt x="898" y="0"/>
                </a:lnTo>
                <a:lnTo>
                  <a:pt x="874" y="97"/>
                </a:lnTo>
                <a:lnTo>
                  <a:pt x="797" y="97"/>
                </a:lnTo>
                <a:close/>
                <a:moveTo>
                  <a:pt x="930" y="97"/>
                </a:moveTo>
                <a:lnTo>
                  <a:pt x="954" y="0"/>
                </a:lnTo>
                <a:lnTo>
                  <a:pt x="1031" y="0"/>
                </a:lnTo>
                <a:lnTo>
                  <a:pt x="1007" y="97"/>
                </a:lnTo>
                <a:lnTo>
                  <a:pt x="930" y="97"/>
                </a:lnTo>
                <a:close/>
                <a:moveTo>
                  <a:pt x="1063" y="97"/>
                </a:moveTo>
                <a:lnTo>
                  <a:pt x="1087" y="0"/>
                </a:lnTo>
                <a:lnTo>
                  <a:pt x="1164" y="0"/>
                </a:lnTo>
                <a:lnTo>
                  <a:pt x="1140" y="97"/>
                </a:lnTo>
                <a:lnTo>
                  <a:pt x="1063" y="97"/>
                </a:lnTo>
                <a:close/>
                <a:moveTo>
                  <a:pt x="1196" y="97"/>
                </a:moveTo>
                <a:lnTo>
                  <a:pt x="1220" y="0"/>
                </a:lnTo>
                <a:lnTo>
                  <a:pt x="1297" y="0"/>
                </a:lnTo>
                <a:lnTo>
                  <a:pt x="1273" y="97"/>
                </a:lnTo>
                <a:lnTo>
                  <a:pt x="1196" y="97"/>
                </a:lnTo>
                <a:close/>
                <a:moveTo>
                  <a:pt x="1328" y="97"/>
                </a:moveTo>
                <a:lnTo>
                  <a:pt x="1352" y="0"/>
                </a:lnTo>
                <a:lnTo>
                  <a:pt x="1429" y="0"/>
                </a:lnTo>
                <a:lnTo>
                  <a:pt x="1405" y="97"/>
                </a:lnTo>
                <a:lnTo>
                  <a:pt x="1328" y="97"/>
                </a:lnTo>
                <a:close/>
              </a:path>
            </a:pathLst>
          </a:custGeom>
          <a:gradFill flip="none" rotWithShape="1">
            <a:gsLst>
              <a:gs pos="0">
                <a:schemeClr val="accent1">
                  <a:alpha val="0"/>
                </a:schemeClr>
              </a:gs>
              <a:gs pos="100000">
                <a:schemeClr val="accent1">
                  <a:alpha val="66000"/>
                </a:schemeClr>
              </a:gs>
            </a:gsLst>
            <a:lin ang="0" scaled="0"/>
            <a:tileRect/>
          </a:grad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49" name="任意多边形: 形状 184"/>
          <p:cNvSpPr/>
          <p:nvPr>
            <p:custDataLst>
              <p:tags r:id="rId23"/>
            </p:custDataLst>
          </p:nvPr>
        </p:nvSpPr>
        <p:spPr>
          <a:xfrm flipH="1">
            <a:off x="2847499" y="2129790"/>
            <a:ext cx="319088" cy="27146"/>
          </a:xfrm>
          <a:custGeom>
            <a:avLst/>
            <a:gdLst>
              <a:gd name="connsiteX0" fmla="*/ 0 w 757056"/>
              <a:gd name="connsiteY0" fmla="*/ 0 h 126654"/>
              <a:gd name="connsiteX1" fmla="*/ 696817 w 757056"/>
              <a:gd name="connsiteY1" fmla="*/ 0 h 126654"/>
              <a:gd name="connsiteX2" fmla="*/ 757056 w 757056"/>
              <a:gd name="connsiteY2" fmla="*/ 126654 h 126654"/>
              <a:gd name="connsiteX3" fmla="*/ 0 w 757056"/>
              <a:gd name="connsiteY3" fmla="*/ 126654 h 126654"/>
            </a:gdLst>
            <a:ahLst/>
            <a:cxnLst>
              <a:cxn ang="0">
                <a:pos x="connsiteX0" y="connsiteY0"/>
              </a:cxn>
              <a:cxn ang="0">
                <a:pos x="connsiteX1" y="connsiteY1"/>
              </a:cxn>
              <a:cxn ang="0">
                <a:pos x="connsiteX2" y="connsiteY2"/>
              </a:cxn>
              <a:cxn ang="0">
                <a:pos x="connsiteX3" y="connsiteY3"/>
              </a:cxn>
            </a:cxnLst>
            <a:rect l="l" t="t" r="r" b="b"/>
            <a:pathLst>
              <a:path w="757056" h="126654">
                <a:moveTo>
                  <a:pt x="0" y="0"/>
                </a:moveTo>
                <a:lnTo>
                  <a:pt x="696817" y="0"/>
                </a:lnTo>
                <a:lnTo>
                  <a:pt x="757056" y="126654"/>
                </a:lnTo>
                <a:lnTo>
                  <a:pt x="0" y="1266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50" name="任意多边形: 形状 184"/>
          <p:cNvSpPr/>
          <p:nvPr>
            <p:custDataLst>
              <p:tags r:id="rId24"/>
            </p:custDataLst>
          </p:nvPr>
        </p:nvSpPr>
        <p:spPr>
          <a:xfrm flipH="1" flipV="1">
            <a:off x="3942398" y="3592830"/>
            <a:ext cx="319088" cy="27146"/>
          </a:xfrm>
          <a:custGeom>
            <a:avLst/>
            <a:gdLst>
              <a:gd name="connsiteX0" fmla="*/ 0 w 757056"/>
              <a:gd name="connsiteY0" fmla="*/ 0 h 126654"/>
              <a:gd name="connsiteX1" fmla="*/ 696817 w 757056"/>
              <a:gd name="connsiteY1" fmla="*/ 0 h 126654"/>
              <a:gd name="connsiteX2" fmla="*/ 757056 w 757056"/>
              <a:gd name="connsiteY2" fmla="*/ 126654 h 126654"/>
              <a:gd name="connsiteX3" fmla="*/ 0 w 757056"/>
              <a:gd name="connsiteY3" fmla="*/ 126654 h 126654"/>
            </a:gdLst>
            <a:ahLst/>
            <a:cxnLst>
              <a:cxn ang="0">
                <a:pos x="connsiteX0" y="connsiteY0"/>
              </a:cxn>
              <a:cxn ang="0">
                <a:pos x="connsiteX1" y="connsiteY1"/>
              </a:cxn>
              <a:cxn ang="0">
                <a:pos x="connsiteX2" y="connsiteY2"/>
              </a:cxn>
              <a:cxn ang="0">
                <a:pos x="connsiteX3" y="connsiteY3"/>
              </a:cxn>
            </a:cxnLst>
            <a:rect l="l" t="t" r="r" b="b"/>
            <a:pathLst>
              <a:path w="757056" h="126654">
                <a:moveTo>
                  <a:pt x="0" y="0"/>
                </a:moveTo>
                <a:lnTo>
                  <a:pt x="696817" y="0"/>
                </a:lnTo>
                <a:lnTo>
                  <a:pt x="757056" y="126654"/>
                </a:lnTo>
                <a:lnTo>
                  <a:pt x="0" y="1266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51" name="任意多边形 50"/>
          <p:cNvSpPr/>
          <p:nvPr>
            <p:custDataLst>
              <p:tags r:id="rId25"/>
            </p:custDataLst>
          </p:nvPr>
        </p:nvSpPr>
        <p:spPr>
          <a:xfrm>
            <a:off x="4149566" y="2148364"/>
            <a:ext cx="157163" cy="515779"/>
          </a:xfrm>
          <a:custGeom>
            <a:avLst/>
            <a:gdLst>
              <a:gd name="connisteX0" fmla="*/ 0 w 209550"/>
              <a:gd name="connsiteY0" fmla="*/ 0 h 687705"/>
              <a:gd name="connisteX1" fmla="*/ 209550 w 209550"/>
              <a:gd name="connsiteY1" fmla="*/ 211455 h 687705"/>
              <a:gd name="connisteX2" fmla="*/ 203835 w 209550"/>
              <a:gd name="connsiteY2" fmla="*/ 687705 h 687705"/>
            </a:gdLst>
            <a:ahLst/>
            <a:cxnLst>
              <a:cxn ang="0">
                <a:pos x="connisteX0" y="connsiteY0"/>
              </a:cxn>
              <a:cxn ang="0">
                <a:pos x="connisteX1" y="connsiteY1"/>
              </a:cxn>
              <a:cxn ang="0">
                <a:pos x="connisteX2" y="connsiteY2"/>
              </a:cxn>
            </a:cxnLst>
            <a:rect l="l" t="t" r="r" b="b"/>
            <a:pathLst>
              <a:path w="209550" h="687705">
                <a:moveTo>
                  <a:pt x="0" y="0"/>
                </a:moveTo>
                <a:lnTo>
                  <a:pt x="209550" y="211455"/>
                </a:lnTo>
                <a:lnTo>
                  <a:pt x="203835" y="687705"/>
                </a:lnTo>
              </a:path>
            </a:pathLst>
          </a:custGeom>
          <a:noFill/>
          <a:ln w="15875"/>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350"/>
          </a:p>
        </p:txBody>
      </p:sp>
      <p:sp>
        <p:nvSpPr>
          <p:cNvPr id="52" name="任意多边形 51"/>
          <p:cNvSpPr/>
          <p:nvPr>
            <p:custDataLst>
              <p:tags r:id="rId26"/>
            </p:custDataLst>
          </p:nvPr>
        </p:nvSpPr>
        <p:spPr>
          <a:xfrm>
            <a:off x="2807494" y="2772251"/>
            <a:ext cx="155734" cy="848678"/>
          </a:xfrm>
          <a:custGeom>
            <a:avLst/>
            <a:gdLst>
              <a:gd name="connisteX0" fmla="*/ 207645 w 207645"/>
              <a:gd name="connsiteY0" fmla="*/ 1131570 h 1131570"/>
              <a:gd name="connisteX1" fmla="*/ 3810 w 207645"/>
              <a:gd name="connsiteY1" fmla="*/ 927735 h 1131570"/>
              <a:gd name="connisteX2" fmla="*/ 0 w 207645"/>
              <a:gd name="connsiteY2" fmla="*/ 0 h 1131570"/>
            </a:gdLst>
            <a:ahLst/>
            <a:cxnLst>
              <a:cxn ang="0">
                <a:pos x="connisteX0" y="connsiteY0"/>
              </a:cxn>
              <a:cxn ang="0">
                <a:pos x="connisteX1" y="connsiteY1"/>
              </a:cxn>
              <a:cxn ang="0">
                <a:pos x="connisteX2" y="connsiteY2"/>
              </a:cxn>
            </a:cxnLst>
            <a:rect l="l" t="t" r="r" b="b"/>
            <a:pathLst>
              <a:path w="207645" h="1131570">
                <a:moveTo>
                  <a:pt x="207645" y="1131570"/>
                </a:moveTo>
                <a:lnTo>
                  <a:pt x="3810" y="927735"/>
                </a:lnTo>
                <a:lnTo>
                  <a:pt x="0" y="0"/>
                </a:lnTo>
              </a:path>
            </a:pathLst>
          </a:custGeom>
          <a:noFill/>
          <a:ln w="15875"/>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350"/>
          </a:p>
        </p:txBody>
      </p:sp>
      <p:pic>
        <p:nvPicPr>
          <p:cNvPr id="53" name="图片 52" descr="E:/设计图片素材/7965609_带键盘的机器人手.jpg7965609_带键盘的机器人手"/>
          <p:cNvPicPr>
            <a:picLocks noChangeAspect="1"/>
          </p:cNvPicPr>
          <p:nvPr>
            <p:custDataLst>
              <p:tags r:id="rId27"/>
            </p:custDataLst>
          </p:nvPr>
        </p:nvPicPr>
        <p:blipFill>
          <a:blip r:embed="rId28"/>
          <a:srcRect/>
          <a:stretch>
            <a:fillRect/>
          </a:stretch>
        </p:blipFill>
        <p:spPr>
          <a:xfrm>
            <a:off x="4844891" y="2159794"/>
            <a:ext cx="1404461" cy="1430179"/>
          </a:xfrm>
          <a:custGeom>
            <a:avLst/>
            <a:gdLst/>
            <a:ahLst/>
            <a:cxnLst>
              <a:cxn ang="3">
                <a:pos x="hc" y="t"/>
              </a:cxn>
              <a:cxn ang="cd2">
                <a:pos x="l" y="vc"/>
              </a:cxn>
              <a:cxn ang="cd4">
                <a:pos x="hc" y="b"/>
              </a:cxn>
              <a:cxn ang="0">
                <a:pos x="r" y="vc"/>
              </a:cxn>
            </a:cxnLst>
            <a:rect l="l" t="t" r="r" b="b"/>
            <a:pathLst>
              <a:path w="6738" h="6862">
                <a:moveTo>
                  <a:pt x="0" y="0"/>
                </a:moveTo>
                <a:lnTo>
                  <a:pt x="5982" y="0"/>
                </a:lnTo>
                <a:lnTo>
                  <a:pt x="6738" y="756"/>
                </a:lnTo>
                <a:lnTo>
                  <a:pt x="6738" y="6862"/>
                </a:lnTo>
                <a:lnTo>
                  <a:pt x="756" y="6862"/>
                </a:lnTo>
                <a:lnTo>
                  <a:pt x="0" y="6106"/>
                </a:lnTo>
                <a:lnTo>
                  <a:pt x="0" y="0"/>
                </a:lnTo>
                <a:close/>
              </a:path>
            </a:pathLst>
          </a:custGeom>
          <a:solidFill>
            <a:schemeClr val="accent1"/>
          </a:solidFill>
          <a:ln w="6350">
            <a:solidFill>
              <a:schemeClr val="accent1"/>
            </a:solidFill>
          </a:ln>
        </p:spPr>
      </p:pic>
      <p:sp>
        <p:nvSpPr>
          <p:cNvPr id="54" name="任意多边形 53"/>
          <p:cNvSpPr/>
          <p:nvPr>
            <p:custDataLst>
              <p:tags r:id="rId29"/>
            </p:custDataLst>
          </p:nvPr>
        </p:nvSpPr>
        <p:spPr>
          <a:xfrm rot="16200000">
            <a:off x="6015990" y="3294221"/>
            <a:ext cx="593884" cy="27146"/>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430" h="97">
                <a:moveTo>
                  <a:pt x="0" y="97"/>
                </a:moveTo>
                <a:lnTo>
                  <a:pt x="24" y="0"/>
                </a:lnTo>
                <a:lnTo>
                  <a:pt x="101" y="0"/>
                </a:lnTo>
                <a:lnTo>
                  <a:pt x="77" y="97"/>
                </a:lnTo>
                <a:lnTo>
                  <a:pt x="0" y="97"/>
                </a:lnTo>
                <a:close/>
                <a:moveTo>
                  <a:pt x="133" y="97"/>
                </a:moveTo>
                <a:lnTo>
                  <a:pt x="157" y="0"/>
                </a:lnTo>
                <a:lnTo>
                  <a:pt x="234" y="0"/>
                </a:lnTo>
                <a:lnTo>
                  <a:pt x="210" y="97"/>
                </a:lnTo>
                <a:lnTo>
                  <a:pt x="133" y="97"/>
                </a:lnTo>
                <a:close/>
                <a:moveTo>
                  <a:pt x="266" y="97"/>
                </a:moveTo>
                <a:lnTo>
                  <a:pt x="290" y="0"/>
                </a:lnTo>
                <a:lnTo>
                  <a:pt x="367" y="0"/>
                </a:lnTo>
                <a:lnTo>
                  <a:pt x="343" y="97"/>
                </a:lnTo>
                <a:lnTo>
                  <a:pt x="266" y="97"/>
                </a:lnTo>
                <a:close/>
                <a:moveTo>
                  <a:pt x="399" y="97"/>
                </a:moveTo>
                <a:lnTo>
                  <a:pt x="423" y="0"/>
                </a:lnTo>
                <a:lnTo>
                  <a:pt x="500" y="0"/>
                </a:lnTo>
                <a:lnTo>
                  <a:pt x="476" y="97"/>
                </a:lnTo>
                <a:lnTo>
                  <a:pt x="399" y="97"/>
                </a:lnTo>
                <a:close/>
                <a:moveTo>
                  <a:pt x="532" y="97"/>
                </a:moveTo>
                <a:lnTo>
                  <a:pt x="556" y="0"/>
                </a:lnTo>
                <a:lnTo>
                  <a:pt x="633" y="0"/>
                </a:lnTo>
                <a:lnTo>
                  <a:pt x="609" y="97"/>
                </a:lnTo>
                <a:lnTo>
                  <a:pt x="532" y="97"/>
                </a:lnTo>
                <a:close/>
                <a:moveTo>
                  <a:pt x="664" y="97"/>
                </a:moveTo>
                <a:lnTo>
                  <a:pt x="688" y="0"/>
                </a:lnTo>
                <a:lnTo>
                  <a:pt x="765" y="0"/>
                </a:lnTo>
                <a:lnTo>
                  <a:pt x="741" y="97"/>
                </a:lnTo>
                <a:lnTo>
                  <a:pt x="664" y="97"/>
                </a:lnTo>
                <a:close/>
                <a:moveTo>
                  <a:pt x="797" y="97"/>
                </a:moveTo>
                <a:lnTo>
                  <a:pt x="821" y="0"/>
                </a:lnTo>
                <a:lnTo>
                  <a:pt x="898" y="0"/>
                </a:lnTo>
                <a:lnTo>
                  <a:pt x="874" y="97"/>
                </a:lnTo>
                <a:lnTo>
                  <a:pt x="797" y="97"/>
                </a:lnTo>
                <a:close/>
                <a:moveTo>
                  <a:pt x="930" y="97"/>
                </a:moveTo>
                <a:lnTo>
                  <a:pt x="954" y="0"/>
                </a:lnTo>
                <a:lnTo>
                  <a:pt x="1031" y="0"/>
                </a:lnTo>
                <a:lnTo>
                  <a:pt x="1007" y="97"/>
                </a:lnTo>
                <a:lnTo>
                  <a:pt x="930" y="97"/>
                </a:lnTo>
                <a:close/>
                <a:moveTo>
                  <a:pt x="1063" y="97"/>
                </a:moveTo>
                <a:lnTo>
                  <a:pt x="1087" y="0"/>
                </a:lnTo>
                <a:lnTo>
                  <a:pt x="1164" y="0"/>
                </a:lnTo>
                <a:lnTo>
                  <a:pt x="1140" y="97"/>
                </a:lnTo>
                <a:lnTo>
                  <a:pt x="1063" y="97"/>
                </a:lnTo>
                <a:close/>
                <a:moveTo>
                  <a:pt x="1196" y="97"/>
                </a:moveTo>
                <a:lnTo>
                  <a:pt x="1220" y="0"/>
                </a:lnTo>
                <a:lnTo>
                  <a:pt x="1297" y="0"/>
                </a:lnTo>
                <a:lnTo>
                  <a:pt x="1273" y="97"/>
                </a:lnTo>
                <a:lnTo>
                  <a:pt x="1196" y="97"/>
                </a:lnTo>
                <a:close/>
                <a:moveTo>
                  <a:pt x="1329" y="97"/>
                </a:moveTo>
                <a:lnTo>
                  <a:pt x="1353" y="0"/>
                </a:lnTo>
                <a:lnTo>
                  <a:pt x="1430" y="0"/>
                </a:lnTo>
                <a:lnTo>
                  <a:pt x="1406" y="97"/>
                </a:lnTo>
                <a:lnTo>
                  <a:pt x="1329" y="97"/>
                </a:lnTo>
                <a:close/>
              </a:path>
            </a:pathLst>
          </a:custGeom>
          <a:gradFill flip="none" rotWithShape="1">
            <a:gsLst>
              <a:gs pos="0">
                <a:schemeClr val="accent1"/>
              </a:gs>
              <a:gs pos="100000">
                <a:schemeClr val="accent1">
                  <a:alpha val="0"/>
                </a:schemeClr>
              </a:gs>
            </a:gsLst>
            <a:lin ang="0" scaled="0"/>
            <a:tileRect/>
          </a:grad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55" name="任意多边形 54"/>
          <p:cNvSpPr/>
          <p:nvPr>
            <p:custDataLst>
              <p:tags r:id="rId30"/>
            </p:custDataLst>
          </p:nvPr>
        </p:nvSpPr>
        <p:spPr>
          <a:xfrm rot="16200000">
            <a:off x="4541996" y="2391728"/>
            <a:ext cx="512921" cy="27146"/>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429" h="97">
                <a:moveTo>
                  <a:pt x="0" y="97"/>
                </a:moveTo>
                <a:lnTo>
                  <a:pt x="24" y="0"/>
                </a:lnTo>
                <a:lnTo>
                  <a:pt x="101" y="0"/>
                </a:lnTo>
                <a:lnTo>
                  <a:pt x="77" y="97"/>
                </a:lnTo>
                <a:lnTo>
                  <a:pt x="0" y="97"/>
                </a:lnTo>
                <a:close/>
                <a:moveTo>
                  <a:pt x="132" y="97"/>
                </a:moveTo>
                <a:lnTo>
                  <a:pt x="156" y="0"/>
                </a:lnTo>
                <a:lnTo>
                  <a:pt x="233" y="0"/>
                </a:lnTo>
                <a:lnTo>
                  <a:pt x="209" y="97"/>
                </a:lnTo>
                <a:lnTo>
                  <a:pt x="132" y="97"/>
                </a:lnTo>
                <a:close/>
                <a:moveTo>
                  <a:pt x="265" y="97"/>
                </a:moveTo>
                <a:lnTo>
                  <a:pt x="289" y="0"/>
                </a:lnTo>
                <a:lnTo>
                  <a:pt x="366" y="0"/>
                </a:lnTo>
                <a:lnTo>
                  <a:pt x="342" y="97"/>
                </a:lnTo>
                <a:lnTo>
                  <a:pt x="265" y="97"/>
                </a:lnTo>
                <a:close/>
                <a:moveTo>
                  <a:pt x="398" y="97"/>
                </a:moveTo>
                <a:lnTo>
                  <a:pt x="422" y="0"/>
                </a:lnTo>
                <a:lnTo>
                  <a:pt x="499" y="0"/>
                </a:lnTo>
                <a:lnTo>
                  <a:pt x="475" y="97"/>
                </a:lnTo>
                <a:lnTo>
                  <a:pt x="398" y="97"/>
                </a:lnTo>
                <a:close/>
                <a:moveTo>
                  <a:pt x="531" y="97"/>
                </a:moveTo>
                <a:lnTo>
                  <a:pt x="555" y="0"/>
                </a:lnTo>
                <a:lnTo>
                  <a:pt x="632" y="0"/>
                </a:lnTo>
                <a:lnTo>
                  <a:pt x="608" y="97"/>
                </a:lnTo>
                <a:lnTo>
                  <a:pt x="531" y="97"/>
                </a:lnTo>
                <a:close/>
                <a:moveTo>
                  <a:pt x="664" y="97"/>
                </a:moveTo>
                <a:lnTo>
                  <a:pt x="688" y="0"/>
                </a:lnTo>
                <a:lnTo>
                  <a:pt x="765" y="0"/>
                </a:lnTo>
                <a:lnTo>
                  <a:pt x="741" y="97"/>
                </a:lnTo>
                <a:lnTo>
                  <a:pt x="664" y="97"/>
                </a:lnTo>
                <a:close/>
                <a:moveTo>
                  <a:pt x="797" y="97"/>
                </a:moveTo>
                <a:lnTo>
                  <a:pt x="821" y="0"/>
                </a:lnTo>
                <a:lnTo>
                  <a:pt x="898" y="0"/>
                </a:lnTo>
                <a:lnTo>
                  <a:pt x="874" y="97"/>
                </a:lnTo>
                <a:lnTo>
                  <a:pt x="797" y="97"/>
                </a:lnTo>
                <a:close/>
                <a:moveTo>
                  <a:pt x="930" y="97"/>
                </a:moveTo>
                <a:lnTo>
                  <a:pt x="954" y="0"/>
                </a:lnTo>
                <a:lnTo>
                  <a:pt x="1031" y="0"/>
                </a:lnTo>
                <a:lnTo>
                  <a:pt x="1007" y="97"/>
                </a:lnTo>
                <a:lnTo>
                  <a:pt x="930" y="97"/>
                </a:lnTo>
                <a:close/>
                <a:moveTo>
                  <a:pt x="1063" y="97"/>
                </a:moveTo>
                <a:lnTo>
                  <a:pt x="1087" y="0"/>
                </a:lnTo>
                <a:lnTo>
                  <a:pt x="1164" y="0"/>
                </a:lnTo>
                <a:lnTo>
                  <a:pt x="1140" y="97"/>
                </a:lnTo>
                <a:lnTo>
                  <a:pt x="1063" y="97"/>
                </a:lnTo>
                <a:close/>
                <a:moveTo>
                  <a:pt x="1196" y="97"/>
                </a:moveTo>
                <a:lnTo>
                  <a:pt x="1220" y="0"/>
                </a:lnTo>
                <a:lnTo>
                  <a:pt x="1297" y="0"/>
                </a:lnTo>
                <a:lnTo>
                  <a:pt x="1273" y="97"/>
                </a:lnTo>
                <a:lnTo>
                  <a:pt x="1196" y="97"/>
                </a:lnTo>
                <a:close/>
                <a:moveTo>
                  <a:pt x="1328" y="97"/>
                </a:moveTo>
                <a:lnTo>
                  <a:pt x="1352" y="0"/>
                </a:lnTo>
                <a:lnTo>
                  <a:pt x="1429" y="0"/>
                </a:lnTo>
                <a:lnTo>
                  <a:pt x="1405" y="97"/>
                </a:lnTo>
                <a:lnTo>
                  <a:pt x="1328" y="97"/>
                </a:lnTo>
                <a:close/>
              </a:path>
            </a:pathLst>
          </a:custGeom>
          <a:gradFill flip="none" rotWithShape="1">
            <a:gsLst>
              <a:gs pos="0">
                <a:schemeClr val="accent1">
                  <a:alpha val="0"/>
                </a:schemeClr>
              </a:gs>
              <a:gs pos="100000">
                <a:schemeClr val="accent1">
                  <a:alpha val="66000"/>
                </a:schemeClr>
              </a:gs>
            </a:gsLst>
            <a:lin ang="0" scaled="0"/>
            <a:tileRect/>
          </a:grad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56" name="任意多边形: 形状 184"/>
          <p:cNvSpPr/>
          <p:nvPr>
            <p:custDataLst>
              <p:tags r:id="rId31"/>
            </p:custDataLst>
          </p:nvPr>
        </p:nvSpPr>
        <p:spPr>
          <a:xfrm flipH="1">
            <a:off x="4840605" y="2129790"/>
            <a:ext cx="319088" cy="27146"/>
          </a:xfrm>
          <a:custGeom>
            <a:avLst/>
            <a:gdLst>
              <a:gd name="connsiteX0" fmla="*/ 0 w 757056"/>
              <a:gd name="connsiteY0" fmla="*/ 0 h 126654"/>
              <a:gd name="connsiteX1" fmla="*/ 696817 w 757056"/>
              <a:gd name="connsiteY1" fmla="*/ 0 h 126654"/>
              <a:gd name="connsiteX2" fmla="*/ 757056 w 757056"/>
              <a:gd name="connsiteY2" fmla="*/ 126654 h 126654"/>
              <a:gd name="connsiteX3" fmla="*/ 0 w 757056"/>
              <a:gd name="connsiteY3" fmla="*/ 126654 h 126654"/>
            </a:gdLst>
            <a:ahLst/>
            <a:cxnLst>
              <a:cxn ang="0">
                <a:pos x="connsiteX0" y="connsiteY0"/>
              </a:cxn>
              <a:cxn ang="0">
                <a:pos x="connsiteX1" y="connsiteY1"/>
              </a:cxn>
              <a:cxn ang="0">
                <a:pos x="connsiteX2" y="connsiteY2"/>
              </a:cxn>
              <a:cxn ang="0">
                <a:pos x="connsiteX3" y="connsiteY3"/>
              </a:cxn>
            </a:cxnLst>
            <a:rect l="l" t="t" r="r" b="b"/>
            <a:pathLst>
              <a:path w="757056" h="126654">
                <a:moveTo>
                  <a:pt x="0" y="0"/>
                </a:moveTo>
                <a:lnTo>
                  <a:pt x="696817" y="0"/>
                </a:lnTo>
                <a:lnTo>
                  <a:pt x="757056" y="126654"/>
                </a:lnTo>
                <a:lnTo>
                  <a:pt x="0" y="1266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59" name="任意多边形: 形状 184"/>
          <p:cNvSpPr/>
          <p:nvPr>
            <p:custDataLst>
              <p:tags r:id="rId32"/>
            </p:custDataLst>
          </p:nvPr>
        </p:nvSpPr>
        <p:spPr>
          <a:xfrm flipH="1" flipV="1">
            <a:off x="5935504" y="3592830"/>
            <a:ext cx="319088" cy="27146"/>
          </a:xfrm>
          <a:custGeom>
            <a:avLst/>
            <a:gdLst>
              <a:gd name="connsiteX0" fmla="*/ 0 w 757056"/>
              <a:gd name="connsiteY0" fmla="*/ 0 h 126654"/>
              <a:gd name="connsiteX1" fmla="*/ 696817 w 757056"/>
              <a:gd name="connsiteY1" fmla="*/ 0 h 126654"/>
              <a:gd name="connsiteX2" fmla="*/ 757056 w 757056"/>
              <a:gd name="connsiteY2" fmla="*/ 126654 h 126654"/>
              <a:gd name="connsiteX3" fmla="*/ 0 w 757056"/>
              <a:gd name="connsiteY3" fmla="*/ 126654 h 126654"/>
            </a:gdLst>
            <a:ahLst/>
            <a:cxnLst>
              <a:cxn ang="0">
                <a:pos x="connsiteX0" y="connsiteY0"/>
              </a:cxn>
              <a:cxn ang="0">
                <a:pos x="connsiteX1" y="connsiteY1"/>
              </a:cxn>
              <a:cxn ang="0">
                <a:pos x="connsiteX2" y="connsiteY2"/>
              </a:cxn>
              <a:cxn ang="0">
                <a:pos x="connsiteX3" y="connsiteY3"/>
              </a:cxn>
            </a:cxnLst>
            <a:rect l="l" t="t" r="r" b="b"/>
            <a:pathLst>
              <a:path w="757056" h="126654">
                <a:moveTo>
                  <a:pt x="0" y="0"/>
                </a:moveTo>
                <a:lnTo>
                  <a:pt x="696817" y="0"/>
                </a:lnTo>
                <a:lnTo>
                  <a:pt x="757056" y="126654"/>
                </a:lnTo>
                <a:lnTo>
                  <a:pt x="0" y="1266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61" name="任意多边形 60"/>
          <p:cNvSpPr/>
          <p:nvPr>
            <p:custDataLst>
              <p:tags r:id="rId33"/>
            </p:custDataLst>
          </p:nvPr>
        </p:nvSpPr>
        <p:spPr>
          <a:xfrm>
            <a:off x="6142673" y="2148364"/>
            <a:ext cx="157163" cy="515779"/>
          </a:xfrm>
          <a:custGeom>
            <a:avLst/>
            <a:gdLst>
              <a:gd name="connisteX0" fmla="*/ 0 w 209550"/>
              <a:gd name="connsiteY0" fmla="*/ 0 h 687705"/>
              <a:gd name="connisteX1" fmla="*/ 209550 w 209550"/>
              <a:gd name="connsiteY1" fmla="*/ 211455 h 687705"/>
              <a:gd name="connisteX2" fmla="*/ 203835 w 209550"/>
              <a:gd name="connsiteY2" fmla="*/ 687705 h 687705"/>
            </a:gdLst>
            <a:ahLst/>
            <a:cxnLst>
              <a:cxn ang="0">
                <a:pos x="connisteX0" y="connsiteY0"/>
              </a:cxn>
              <a:cxn ang="0">
                <a:pos x="connisteX1" y="connsiteY1"/>
              </a:cxn>
              <a:cxn ang="0">
                <a:pos x="connisteX2" y="connsiteY2"/>
              </a:cxn>
            </a:cxnLst>
            <a:rect l="l" t="t" r="r" b="b"/>
            <a:pathLst>
              <a:path w="209550" h="687705">
                <a:moveTo>
                  <a:pt x="0" y="0"/>
                </a:moveTo>
                <a:lnTo>
                  <a:pt x="209550" y="211455"/>
                </a:lnTo>
                <a:lnTo>
                  <a:pt x="203835" y="687705"/>
                </a:lnTo>
              </a:path>
            </a:pathLst>
          </a:custGeom>
          <a:noFill/>
          <a:ln w="15875"/>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350"/>
          </a:p>
        </p:txBody>
      </p:sp>
      <p:sp>
        <p:nvSpPr>
          <p:cNvPr id="62" name="任意多边形 61"/>
          <p:cNvSpPr/>
          <p:nvPr>
            <p:custDataLst>
              <p:tags r:id="rId34"/>
            </p:custDataLst>
          </p:nvPr>
        </p:nvSpPr>
        <p:spPr>
          <a:xfrm>
            <a:off x="4800600" y="2772251"/>
            <a:ext cx="155734" cy="848678"/>
          </a:xfrm>
          <a:custGeom>
            <a:avLst/>
            <a:gdLst>
              <a:gd name="connisteX0" fmla="*/ 207645 w 207645"/>
              <a:gd name="connsiteY0" fmla="*/ 1131570 h 1131570"/>
              <a:gd name="connisteX1" fmla="*/ 3810 w 207645"/>
              <a:gd name="connsiteY1" fmla="*/ 927735 h 1131570"/>
              <a:gd name="connisteX2" fmla="*/ 0 w 207645"/>
              <a:gd name="connsiteY2" fmla="*/ 0 h 1131570"/>
            </a:gdLst>
            <a:ahLst/>
            <a:cxnLst>
              <a:cxn ang="0">
                <a:pos x="connisteX0" y="connsiteY0"/>
              </a:cxn>
              <a:cxn ang="0">
                <a:pos x="connisteX1" y="connsiteY1"/>
              </a:cxn>
              <a:cxn ang="0">
                <a:pos x="connisteX2" y="connsiteY2"/>
              </a:cxn>
            </a:cxnLst>
            <a:rect l="l" t="t" r="r" b="b"/>
            <a:pathLst>
              <a:path w="207645" h="1131570">
                <a:moveTo>
                  <a:pt x="207645" y="1131570"/>
                </a:moveTo>
                <a:lnTo>
                  <a:pt x="3810" y="927735"/>
                </a:lnTo>
                <a:lnTo>
                  <a:pt x="0" y="0"/>
                </a:lnTo>
              </a:path>
            </a:pathLst>
          </a:custGeom>
          <a:noFill/>
          <a:ln w="15875"/>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350"/>
          </a:p>
        </p:txBody>
      </p:sp>
      <p:pic>
        <p:nvPicPr>
          <p:cNvPr id="63" name="图片 62" descr="E:/设计图片素材/7968646_.jpg7968646_"/>
          <p:cNvPicPr>
            <a:picLocks noChangeAspect="1"/>
          </p:cNvPicPr>
          <p:nvPr>
            <p:custDataLst>
              <p:tags r:id="rId35"/>
            </p:custDataLst>
          </p:nvPr>
        </p:nvPicPr>
        <p:blipFill>
          <a:blip r:embed="rId36"/>
          <a:srcRect/>
          <a:stretch>
            <a:fillRect/>
          </a:stretch>
        </p:blipFill>
        <p:spPr>
          <a:xfrm>
            <a:off x="6922770" y="2159794"/>
            <a:ext cx="1404461" cy="1430179"/>
          </a:xfrm>
          <a:custGeom>
            <a:avLst/>
            <a:gdLst/>
            <a:ahLst/>
            <a:cxnLst>
              <a:cxn ang="3">
                <a:pos x="hc" y="t"/>
              </a:cxn>
              <a:cxn ang="cd2">
                <a:pos x="l" y="vc"/>
              </a:cxn>
              <a:cxn ang="cd4">
                <a:pos x="hc" y="b"/>
              </a:cxn>
              <a:cxn ang="0">
                <a:pos x="r" y="vc"/>
              </a:cxn>
            </a:cxnLst>
            <a:rect l="l" t="t" r="r" b="b"/>
            <a:pathLst>
              <a:path w="6738" h="6862">
                <a:moveTo>
                  <a:pt x="0" y="0"/>
                </a:moveTo>
                <a:lnTo>
                  <a:pt x="5982" y="0"/>
                </a:lnTo>
                <a:lnTo>
                  <a:pt x="6738" y="756"/>
                </a:lnTo>
                <a:lnTo>
                  <a:pt x="6738" y="6862"/>
                </a:lnTo>
                <a:lnTo>
                  <a:pt x="756" y="6862"/>
                </a:lnTo>
                <a:lnTo>
                  <a:pt x="0" y="6106"/>
                </a:lnTo>
                <a:lnTo>
                  <a:pt x="0" y="0"/>
                </a:lnTo>
                <a:close/>
              </a:path>
            </a:pathLst>
          </a:custGeom>
          <a:solidFill>
            <a:schemeClr val="accent1"/>
          </a:solidFill>
          <a:ln w="6350">
            <a:solidFill>
              <a:schemeClr val="accent1"/>
            </a:solidFill>
          </a:ln>
        </p:spPr>
      </p:pic>
      <p:sp>
        <p:nvSpPr>
          <p:cNvPr id="64" name="任意多边形 63"/>
          <p:cNvSpPr/>
          <p:nvPr>
            <p:custDataLst>
              <p:tags r:id="rId37"/>
            </p:custDataLst>
          </p:nvPr>
        </p:nvSpPr>
        <p:spPr>
          <a:xfrm rot="16200000">
            <a:off x="8093869" y="3294221"/>
            <a:ext cx="593884" cy="27146"/>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430" h="97">
                <a:moveTo>
                  <a:pt x="0" y="97"/>
                </a:moveTo>
                <a:lnTo>
                  <a:pt x="24" y="0"/>
                </a:lnTo>
                <a:lnTo>
                  <a:pt x="101" y="0"/>
                </a:lnTo>
                <a:lnTo>
                  <a:pt x="77" y="97"/>
                </a:lnTo>
                <a:lnTo>
                  <a:pt x="0" y="97"/>
                </a:lnTo>
                <a:close/>
                <a:moveTo>
                  <a:pt x="133" y="97"/>
                </a:moveTo>
                <a:lnTo>
                  <a:pt x="157" y="0"/>
                </a:lnTo>
                <a:lnTo>
                  <a:pt x="234" y="0"/>
                </a:lnTo>
                <a:lnTo>
                  <a:pt x="210" y="97"/>
                </a:lnTo>
                <a:lnTo>
                  <a:pt x="133" y="97"/>
                </a:lnTo>
                <a:close/>
                <a:moveTo>
                  <a:pt x="266" y="97"/>
                </a:moveTo>
                <a:lnTo>
                  <a:pt x="290" y="0"/>
                </a:lnTo>
                <a:lnTo>
                  <a:pt x="367" y="0"/>
                </a:lnTo>
                <a:lnTo>
                  <a:pt x="343" y="97"/>
                </a:lnTo>
                <a:lnTo>
                  <a:pt x="266" y="97"/>
                </a:lnTo>
                <a:close/>
                <a:moveTo>
                  <a:pt x="399" y="97"/>
                </a:moveTo>
                <a:lnTo>
                  <a:pt x="423" y="0"/>
                </a:lnTo>
                <a:lnTo>
                  <a:pt x="500" y="0"/>
                </a:lnTo>
                <a:lnTo>
                  <a:pt x="476" y="97"/>
                </a:lnTo>
                <a:lnTo>
                  <a:pt x="399" y="97"/>
                </a:lnTo>
                <a:close/>
                <a:moveTo>
                  <a:pt x="532" y="97"/>
                </a:moveTo>
                <a:lnTo>
                  <a:pt x="556" y="0"/>
                </a:lnTo>
                <a:lnTo>
                  <a:pt x="633" y="0"/>
                </a:lnTo>
                <a:lnTo>
                  <a:pt x="609" y="97"/>
                </a:lnTo>
                <a:lnTo>
                  <a:pt x="532" y="97"/>
                </a:lnTo>
                <a:close/>
                <a:moveTo>
                  <a:pt x="664" y="97"/>
                </a:moveTo>
                <a:lnTo>
                  <a:pt x="688" y="0"/>
                </a:lnTo>
                <a:lnTo>
                  <a:pt x="765" y="0"/>
                </a:lnTo>
                <a:lnTo>
                  <a:pt x="741" y="97"/>
                </a:lnTo>
                <a:lnTo>
                  <a:pt x="664" y="97"/>
                </a:lnTo>
                <a:close/>
                <a:moveTo>
                  <a:pt x="797" y="97"/>
                </a:moveTo>
                <a:lnTo>
                  <a:pt x="821" y="0"/>
                </a:lnTo>
                <a:lnTo>
                  <a:pt x="898" y="0"/>
                </a:lnTo>
                <a:lnTo>
                  <a:pt x="874" y="97"/>
                </a:lnTo>
                <a:lnTo>
                  <a:pt x="797" y="97"/>
                </a:lnTo>
                <a:close/>
                <a:moveTo>
                  <a:pt x="930" y="97"/>
                </a:moveTo>
                <a:lnTo>
                  <a:pt x="954" y="0"/>
                </a:lnTo>
                <a:lnTo>
                  <a:pt x="1031" y="0"/>
                </a:lnTo>
                <a:lnTo>
                  <a:pt x="1007" y="97"/>
                </a:lnTo>
                <a:lnTo>
                  <a:pt x="930" y="97"/>
                </a:lnTo>
                <a:close/>
                <a:moveTo>
                  <a:pt x="1063" y="97"/>
                </a:moveTo>
                <a:lnTo>
                  <a:pt x="1087" y="0"/>
                </a:lnTo>
                <a:lnTo>
                  <a:pt x="1164" y="0"/>
                </a:lnTo>
                <a:lnTo>
                  <a:pt x="1140" y="97"/>
                </a:lnTo>
                <a:lnTo>
                  <a:pt x="1063" y="97"/>
                </a:lnTo>
                <a:close/>
                <a:moveTo>
                  <a:pt x="1196" y="97"/>
                </a:moveTo>
                <a:lnTo>
                  <a:pt x="1220" y="0"/>
                </a:lnTo>
                <a:lnTo>
                  <a:pt x="1297" y="0"/>
                </a:lnTo>
                <a:lnTo>
                  <a:pt x="1273" y="97"/>
                </a:lnTo>
                <a:lnTo>
                  <a:pt x="1196" y="97"/>
                </a:lnTo>
                <a:close/>
                <a:moveTo>
                  <a:pt x="1329" y="97"/>
                </a:moveTo>
                <a:lnTo>
                  <a:pt x="1353" y="0"/>
                </a:lnTo>
                <a:lnTo>
                  <a:pt x="1430" y="0"/>
                </a:lnTo>
                <a:lnTo>
                  <a:pt x="1406" y="97"/>
                </a:lnTo>
                <a:lnTo>
                  <a:pt x="1329" y="97"/>
                </a:lnTo>
                <a:close/>
              </a:path>
            </a:pathLst>
          </a:custGeom>
          <a:gradFill flip="none" rotWithShape="1">
            <a:gsLst>
              <a:gs pos="0">
                <a:schemeClr val="accent1"/>
              </a:gs>
              <a:gs pos="100000">
                <a:schemeClr val="accent1">
                  <a:alpha val="0"/>
                </a:schemeClr>
              </a:gs>
            </a:gsLst>
            <a:lin ang="0" scaled="0"/>
            <a:tileRect/>
          </a:grad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65" name="任意多边形 64"/>
          <p:cNvSpPr/>
          <p:nvPr>
            <p:custDataLst>
              <p:tags r:id="rId38"/>
            </p:custDataLst>
          </p:nvPr>
        </p:nvSpPr>
        <p:spPr>
          <a:xfrm rot="16200000">
            <a:off x="6619875" y="2391728"/>
            <a:ext cx="512921" cy="27146"/>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429" h="97">
                <a:moveTo>
                  <a:pt x="0" y="97"/>
                </a:moveTo>
                <a:lnTo>
                  <a:pt x="24" y="0"/>
                </a:lnTo>
                <a:lnTo>
                  <a:pt x="101" y="0"/>
                </a:lnTo>
                <a:lnTo>
                  <a:pt x="77" y="97"/>
                </a:lnTo>
                <a:lnTo>
                  <a:pt x="0" y="97"/>
                </a:lnTo>
                <a:close/>
                <a:moveTo>
                  <a:pt x="132" y="97"/>
                </a:moveTo>
                <a:lnTo>
                  <a:pt x="156" y="0"/>
                </a:lnTo>
                <a:lnTo>
                  <a:pt x="233" y="0"/>
                </a:lnTo>
                <a:lnTo>
                  <a:pt x="209" y="97"/>
                </a:lnTo>
                <a:lnTo>
                  <a:pt x="132" y="97"/>
                </a:lnTo>
                <a:close/>
                <a:moveTo>
                  <a:pt x="265" y="97"/>
                </a:moveTo>
                <a:lnTo>
                  <a:pt x="289" y="0"/>
                </a:lnTo>
                <a:lnTo>
                  <a:pt x="366" y="0"/>
                </a:lnTo>
                <a:lnTo>
                  <a:pt x="342" y="97"/>
                </a:lnTo>
                <a:lnTo>
                  <a:pt x="265" y="97"/>
                </a:lnTo>
                <a:close/>
                <a:moveTo>
                  <a:pt x="398" y="97"/>
                </a:moveTo>
                <a:lnTo>
                  <a:pt x="422" y="0"/>
                </a:lnTo>
                <a:lnTo>
                  <a:pt x="499" y="0"/>
                </a:lnTo>
                <a:lnTo>
                  <a:pt x="475" y="97"/>
                </a:lnTo>
                <a:lnTo>
                  <a:pt x="398" y="97"/>
                </a:lnTo>
                <a:close/>
                <a:moveTo>
                  <a:pt x="531" y="97"/>
                </a:moveTo>
                <a:lnTo>
                  <a:pt x="555" y="0"/>
                </a:lnTo>
                <a:lnTo>
                  <a:pt x="632" y="0"/>
                </a:lnTo>
                <a:lnTo>
                  <a:pt x="608" y="97"/>
                </a:lnTo>
                <a:lnTo>
                  <a:pt x="531" y="97"/>
                </a:lnTo>
                <a:close/>
                <a:moveTo>
                  <a:pt x="664" y="97"/>
                </a:moveTo>
                <a:lnTo>
                  <a:pt x="688" y="0"/>
                </a:lnTo>
                <a:lnTo>
                  <a:pt x="765" y="0"/>
                </a:lnTo>
                <a:lnTo>
                  <a:pt x="741" y="97"/>
                </a:lnTo>
                <a:lnTo>
                  <a:pt x="664" y="97"/>
                </a:lnTo>
                <a:close/>
                <a:moveTo>
                  <a:pt x="797" y="97"/>
                </a:moveTo>
                <a:lnTo>
                  <a:pt x="821" y="0"/>
                </a:lnTo>
                <a:lnTo>
                  <a:pt x="898" y="0"/>
                </a:lnTo>
                <a:lnTo>
                  <a:pt x="874" y="97"/>
                </a:lnTo>
                <a:lnTo>
                  <a:pt x="797" y="97"/>
                </a:lnTo>
                <a:close/>
                <a:moveTo>
                  <a:pt x="930" y="97"/>
                </a:moveTo>
                <a:lnTo>
                  <a:pt x="954" y="0"/>
                </a:lnTo>
                <a:lnTo>
                  <a:pt x="1031" y="0"/>
                </a:lnTo>
                <a:lnTo>
                  <a:pt x="1007" y="97"/>
                </a:lnTo>
                <a:lnTo>
                  <a:pt x="930" y="97"/>
                </a:lnTo>
                <a:close/>
                <a:moveTo>
                  <a:pt x="1063" y="97"/>
                </a:moveTo>
                <a:lnTo>
                  <a:pt x="1087" y="0"/>
                </a:lnTo>
                <a:lnTo>
                  <a:pt x="1164" y="0"/>
                </a:lnTo>
                <a:lnTo>
                  <a:pt x="1140" y="97"/>
                </a:lnTo>
                <a:lnTo>
                  <a:pt x="1063" y="97"/>
                </a:lnTo>
                <a:close/>
                <a:moveTo>
                  <a:pt x="1196" y="97"/>
                </a:moveTo>
                <a:lnTo>
                  <a:pt x="1220" y="0"/>
                </a:lnTo>
                <a:lnTo>
                  <a:pt x="1297" y="0"/>
                </a:lnTo>
                <a:lnTo>
                  <a:pt x="1273" y="97"/>
                </a:lnTo>
                <a:lnTo>
                  <a:pt x="1196" y="97"/>
                </a:lnTo>
                <a:close/>
                <a:moveTo>
                  <a:pt x="1328" y="97"/>
                </a:moveTo>
                <a:lnTo>
                  <a:pt x="1352" y="0"/>
                </a:lnTo>
                <a:lnTo>
                  <a:pt x="1429" y="0"/>
                </a:lnTo>
                <a:lnTo>
                  <a:pt x="1405" y="97"/>
                </a:lnTo>
                <a:lnTo>
                  <a:pt x="1328" y="97"/>
                </a:lnTo>
                <a:close/>
              </a:path>
            </a:pathLst>
          </a:custGeom>
          <a:gradFill flip="none" rotWithShape="1">
            <a:gsLst>
              <a:gs pos="0">
                <a:schemeClr val="accent1">
                  <a:alpha val="0"/>
                </a:schemeClr>
              </a:gs>
              <a:gs pos="100000">
                <a:schemeClr val="accent1">
                  <a:alpha val="66000"/>
                </a:schemeClr>
              </a:gs>
            </a:gsLst>
            <a:lin ang="0" scaled="0"/>
            <a:tileRect/>
          </a:grad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66" name="任意多边形: 形状 184"/>
          <p:cNvSpPr/>
          <p:nvPr>
            <p:custDataLst>
              <p:tags r:id="rId39"/>
            </p:custDataLst>
          </p:nvPr>
        </p:nvSpPr>
        <p:spPr>
          <a:xfrm flipH="1">
            <a:off x="6918484" y="2129790"/>
            <a:ext cx="319088" cy="27146"/>
          </a:xfrm>
          <a:custGeom>
            <a:avLst/>
            <a:gdLst>
              <a:gd name="connsiteX0" fmla="*/ 0 w 757056"/>
              <a:gd name="connsiteY0" fmla="*/ 0 h 126654"/>
              <a:gd name="connsiteX1" fmla="*/ 696817 w 757056"/>
              <a:gd name="connsiteY1" fmla="*/ 0 h 126654"/>
              <a:gd name="connsiteX2" fmla="*/ 757056 w 757056"/>
              <a:gd name="connsiteY2" fmla="*/ 126654 h 126654"/>
              <a:gd name="connsiteX3" fmla="*/ 0 w 757056"/>
              <a:gd name="connsiteY3" fmla="*/ 126654 h 126654"/>
            </a:gdLst>
            <a:ahLst/>
            <a:cxnLst>
              <a:cxn ang="0">
                <a:pos x="connsiteX0" y="connsiteY0"/>
              </a:cxn>
              <a:cxn ang="0">
                <a:pos x="connsiteX1" y="connsiteY1"/>
              </a:cxn>
              <a:cxn ang="0">
                <a:pos x="connsiteX2" y="connsiteY2"/>
              </a:cxn>
              <a:cxn ang="0">
                <a:pos x="connsiteX3" y="connsiteY3"/>
              </a:cxn>
            </a:cxnLst>
            <a:rect l="l" t="t" r="r" b="b"/>
            <a:pathLst>
              <a:path w="757056" h="126654">
                <a:moveTo>
                  <a:pt x="0" y="0"/>
                </a:moveTo>
                <a:lnTo>
                  <a:pt x="696817" y="0"/>
                </a:lnTo>
                <a:lnTo>
                  <a:pt x="757056" y="126654"/>
                </a:lnTo>
                <a:lnTo>
                  <a:pt x="0" y="1266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67" name="任意多边形: 形状 184"/>
          <p:cNvSpPr/>
          <p:nvPr>
            <p:custDataLst>
              <p:tags r:id="rId40"/>
            </p:custDataLst>
          </p:nvPr>
        </p:nvSpPr>
        <p:spPr>
          <a:xfrm flipH="1" flipV="1">
            <a:off x="8013383" y="3592830"/>
            <a:ext cx="319088" cy="27146"/>
          </a:xfrm>
          <a:custGeom>
            <a:avLst/>
            <a:gdLst>
              <a:gd name="connsiteX0" fmla="*/ 0 w 757056"/>
              <a:gd name="connsiteY0" fmla="*/ 0 h 126654"/>
              <a:gd name="connsiteX1" fmla="*/ 696817 w 757056"/>
              <a:gd name="connsiteY1" fmla="*/ 0 h 126654"/>
              <a:gd name="connsiteX2" fmla="*/ 757056 w 757056"/>
              <a:gd name="connsiteY2" fmla="*/ 126654 h 126654"/>
              <a:gd name="connsiteX3" fmla="*/ 0 w 757056"/>
              <a:gd name="connsiteY3" fmla="*/ 126654 h 126654"/>
            </a:gdLst>
            <a:ahLst/>
            <a:cxnLst>
              <a:cxn ang="0">
                <a:pos x="connsiteX0" y="connsiteY0"/>
              </a:cxn>
              <a:cxn ang="0">
                <a:pos x="connsiteX1" y="connsiteY1"/>
              </a:cxn>
              <a:cxn ang="0">
                <a:pos x="connsiteX2" y="connsiteY2"/>
              </a:cxn>
              <a:cxn ang="0">
                <a:pos x="connsiteX3" y="connsiteY3"/>
              </a:cxn>
            </a:cxnLst>
            <a:rect l="l" t="t" r="r" b="b"/>
            <a:pathLst>
              <a:path w="757056" h="126654">
                <a:moveTo>
                  <a:pt x="0" y="0"/>
                </a:moveTo>
                <a:lnTo>
                  <a:pt x="696817" y="0"/>
                </a:lnTo>
                <a:lnTo>
                  <a:pt x="757056" y="126654"/>
                </a:lnTo>
                <a:lnTo>
                  <a:pt x="0" y="1266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68" name="任意多边形 67"/>
          <p:cNvSpPr/>
          <p:nvPr>
            <p:custDataLst>
              <p:tags r:id="rId41"/>
            </p:custDataLst>
          </p:nvPr>
        </p:nvSpPr>
        <p:spPr>
          <a:xfrm>
            <a:off x="8220551" y="2148364"/>
            <a:ext cx="157163" cy="515779"/>
          </a:xfrm>
          <a:custGeom>
            <a:avLst/>
            <a:gdLst>
              <a:gd name="connisteX0" fmla="*/ 0 w 209550"/>
              <a:gd name="connsiteY0" fmla="*/ 0 h 687705"/>
              <a:gd name="connisteX1" fmla="*/ 209550 w 209550"/>
              <a:gd name="connsiteY1" fmla="*/ 211455 h 687705"/>
              <a:gd name="connisteX2" fmla="*/ 203835 w 209550"/>
              <a:gd name="connsiteY2" fmla="*/ 687705 h 687705"/>
            </a:gdLst>
            <a:ahLst/>
            <a:cxnLst>
              <a:cxn ang="0">
                <a:pos x="connisteX0" y="connsiteY0"/>
              </a:cxn>
              <a:cxn ang="0">
                <a:pos x="connisteX1" y="connsiteY1"/>
              </a:cxn>
              <a:cxn ang="0">
                <a:pos x="connisteX2" y="connsiteY2"/>
              </a:cxn>
            </a:cxnLst>
            <a:rect l="l" t="t" r="r" b="b"/>
            <a:pathLst>
              <a:path w="209550" h="687705">
                <a:moveTo>
                  <a:pt x="0" y="0"/>
                </a:moveTo>
                <a:lnTo>
                  <a:pt x="209550" y="211455"/>
                </a:lnTo>
                <a:lnTo>
                  <a:pt x="203835" y="687705"/>
                </a:lnTo>
              </a:path>
            </a:pathLst>
          </a:custGeom>
          <a:noFill/>
          <a:ln w="15875"/>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350"/>
          </a:p>
        </p:txBody>
      </p:sp>
      <p:sp>
        <p:nvSpPr>
          <p:cNvPr id="69" name="任意多边形 68"/>
          <p:cNvSpPr/>
          <p:nvPr>
            <p:custDataLst>
              <p:tags r:id="rId42"/>
            </p:custDataLst>
          </p:nvPr>
        </p:nvSpPr>
        <p:spPr>
          <a:xfrm>
            <a:off x="6878479" y="2772251"/>
            <a:ext cx="155734" cy="848678"/>
          </a:xfrm>
          <a:custGeom>
            <a:avLst/>
            <a:gdLst>
              <a:gd name="connisteX0" fmla="*/ 207645 w 207645"/>
              <a:gd name="connsiteY0" fmla="*/ 1131570 h 1131570"/>
              <a:gd name="connisteX1" fmla="*/ 3810 w 207645"/>
              <a:gd name="connsiteY1" fmla="*/ 927735 h 1131570"/>
              <a:gd name="connisteX2" fmla="*/ 0 w 207645"/>
              <a:gd name="connsiteY2" fmla="*/ 0 h 1131570"/>
            </a:gdLst>
            <a:ahLst/>
            <a:cxnLst>
              <a:cxn ang="0">
                <a:pos x="connisteX0" y="connsiteY0"/>
              </a:cxn>
              <a:cxn ang="0">
                <a:pos x="connisteX1" y="connsiteY1"/>
              </a:cxn>
              <a:cxn ang="0">
                <a:pos x="connisteX2" y="connsiteY2"/>
              </a:cxn>
            </a:cxnLst>
            <a:rect l="l" t="t" r="r" b="b"/>
            <a:pathLst>
              <a:path w="207645" h="1131570">
                <a:moveTo>
                  <a:pt x="207645" y="1131570"/>
                </a:moveTo>
                <a:lnTo>
                  <a:pt x="3810" y="927735"/>
                </a:lnTo>
                <a:lnTo>
                  <a:pt x="0" y="0"/>
                </a:lnTo>
              </a:path>
            </a:pathLst>
          </a:custGeom>
          <a:noFill/>
          <a:ln w="15875"/>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350"/>
          </a:p>
        </p:txBody>
      </p:sp>
      <p:cxnSp>
        <p:nvCxnSpPr>
          <p:cNvPr id="70" name="直接连接符 69"/>
          <p:cNvCxnSpPr/>
          <p:nvPr>
            <p:custDataLst>
              <p:tags r:id="rId43"/>
            </p:custDataLst>
          </p:nvPr>
        </p:nvCxnSpPr>
        <p:spPr>
          <a:xfrm>
            <a:off x="2775109" y="4190048"/>
            <a:ext cx="1565910" cy="0"/>
          </a:xfrm>
          <a:prstGeom prst="line">
            <a:avLst/>
          </a:prstGeom>
          <a:ln w="12700">
            <a:gradFill>
              <a:gsLst>
                <a:gs pos="0">
                  <a:schemeClr val="accent1">
                    <a:alpha val="70000"/>
                  </a:schemeClr>
                </a:gs>
                <a:gs pos="91000">
                  <a:schemeClr val="accent1">
                    <a:alpha val="0"/>
                  </a:schemeClr>
                </a:gs>
              </a:gsLst>
              <a:path path="circle">
                <a:fillToRect l="50000" t="50000" r="50000" b="50000"/>
              </a:path>
              <a:tileRect/>
            </a:gradFill>
          </a:ln>
        </p:spPr>
        <p:style>
          <a:lnRef idx="2">
            <a:schemeClr val="accent1"/>
          </a:lnRef>
          <a:fillRef idx="0">
            <a:srgbClr val="FFFFFF"/>
          </a:fillRef>
          <a:effectRef idx="0">
            <a:srgbClr val="FFFFFF"/>
          </a:effectRef>
          <a:fontRef idx="minor">
            <a:schemeClr val="tx1"/>
          </a:fontRef>
        </p:style>
      </p:cxnSp>
      <p:cxnSp>
        <p:nvCxnSpPr>
          <p:cNvPr id="71" name="直接连接符 70"/>
          <p:cNvCxnSpPr/>
          <p:nvPr>
            <p:custDataLst>
              <p:tags r:id="rId44"/>
            </p:custDataLst>
          </p:nvPr>
        </p:nvCxnSpPr>
        <p:spPr>
          <a:xfrm>
            <a:off x="4810601" y="4190048"/>
            <a:ext cx="1565910" cy="0"/>
          </a:xfrm>
          <a:prstGeom prst="line">
            <a:avLst/>
          </a:prstGeom>
          <a:ln w="12700">
            <a:gradFill>
              <a:gsLst>
                <a:gs pos="0">
                  <a:schemeClr val="accent1">
                    <a:alpha val="70000"/>
                  </a:schemeClr>
                </a:gs>
                <a:gs pos="91000">
                  <a:schemeClr val="accent1">
                    <a:alpha val="0"/>
                  </a:schemeClr>
                </a:gs>
              </a:gsLst>
              <a:path path="circle">
                <a:fillToRect l="50000" t="50000" r="50000" b="50000"/>
              </a:path>
              <a:tileRect/>
            </a:gradFill>
          </a:ln>
        </p:spPr>
        <p:style>
          <a:lnRef idx="2">
            <a:schemeClr val="accent1"/>
          </a:lnRef>
          <a:fillRef idx="0">
            <a:srgbClr val="FFFFFF"/>
          </a:fillRef>
          <a:effectRef idx="0">
            <a:srgbClr val="FFFFFF"/>
          </a:effectRef>
          <a:fontRef idx="minor">
            <a:schemeClr val="tx1"/>
          </a:fontRef>
        </p:style>
      </p:cxnSp>
      <p:cxnSp>
        <p:nvCxnSpPr>
          <p:cNvPr id="72" name="直接连接符 71"/>
          <p:cNvCxnSpPr/>
          <p:nvPr>
            <p:custDataLst>
              <p:tags r:id="rId45"/>
            </p:custDataLst>
          </p:nvPr>
        </p:nvCxnSpPr>
        <p:spPr>
          <a:xfrm>
            <a:off x="6842284" y="4190048"/>
            <a:ext cx="1565910" cy="0"/>
          </a:xfrm>
          <a:prstGeom prst="line">
            <a:avLst/>
          </a:prstGeom>
          <a:ln w="12700">
            <a:gradFill>
              <a:gsLst>
                <a:gs pos="0">
                  <a:schemeClr val="accent1">
                    <a:alpha val="70000"/>
                  </a:schemeClr>
                </a:gs>
                <a:gs pos="91000">
                  <a:schemeClr val="accent1">
                    <a:alpha val="0"/>
                  </a:schemeClr>
                </a:gs>
              </a:gsLst>
              <a:path path="circle">
                <a:fillToRect l="50000" t="50000" r="50000" b="50000"/>
              </a:path>
              <a:tileRect/>
            </a:gradFill>
          </a:ln>
        </p:spPr>
        <p:style>
          <a:lnRef idx="2">
            <a:schemeClr val="accent1"/>
          </a:lnRef>
          <a:fillRef idx="0">
            <a:srgbClr val="FFFFFF"/>
          </a:fillRef>
          <a:effectRef idx="0">
            <a:srgbClr val="FFFFFF"/>
          </a:effectRef>
          <a:fontRef idx="minor">
            <a:schemeClr val="tx1"/>
          </a:fontRef>
        </p:style>
      </p:cxnSp>
    </p:spTree>
    <p:custDataLst>
      <p:tags r:id="rId46"/>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2"/>
            <p:custDataLst>
              <p:tags r:id="rId1"/>
            </p:custDataLst>
          </p:nvPr>
        </p:nvSpPr>
        <p:spPr>
          <a:xfrm>
            <a:off x="965200" y="3975100"/>
            <a:ext cx="1402715" cy="340360"/>
          </a:xfrm>
        </p:spPr>
        <p:txBody>
          <a:bodyPr>
            <a:noAutofit/>
          </a:bodyPr>
          <a:lstStyle/>
          <a:p>
            <a:r>
              <a:rPr lang="zh-CN" altLang="en-US"/>
              <a:t>汇报人：吕欣萌</a:t>
            </a:r>
            <a:endParaRPr lang="zh-CN" altLang="en-US"/>
          </a:p>
        </p:txBody>
      </p:sp>
      <p:sp>
        <p:nvSpPr>
          <p:cNvPr id="6" name="标题 5"/>
          <p:cNvSpPr>
            <a:spLocks noGrp="1"/>
          </p:cNvSpPr>
          <p:nvPr>
            <p:ph type="title" idx="1"/>
            <p:custDataLst>
              <p:tags r:id="rId2"/>
            </p:custDataLst>
          </p:nvPr>
        </p:nvSpPr>
        <p:spPr>
          <a:xfrm>
            <a:off x="895985" y="2286635"/>
            <a:ext cx="4775835" cy="1316990"/>
          </a:xfrm>
        </p:spPr>
        <p:txBody>
          <a:bodyPr/>
          <a:lstStyle/>
          <a:p>
            <a:r>
              <a:rPr lang="zh-CN" altLang="en-US" b="1">
                <a:effectLst>
                  <a:outerShdw blurRad="38100" dist="38100" dir="2700000" algn="tl">
                    <a:srgbClr val="000000">
                      <a:alpha val="43137"/>
                    </a:srgbClr>
                  </a:outerShdw>
                </a:effectLst>
              </a:rPr>
              <a:t>感谢您的观看</a:t>
            </a:r>
            <a:endParaRPr lang="zh-CN" altLang="en-US" b="1">
              <a:effectLst>
                <a:outerShdw blurRad="38100" dist="38100" dir="2700000" algn="tl">
                  <a:srgbClr val="000000">
                    <a:alpha val="43137"/>
                  </a:srgbClr>
                </a:outerShdw>
              </a:effectLst>
            </a:endParaRPr>
          </a:p>
        </p:txBody>
      </p:sp>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ph type="body" idx="2"/>
            <p:custDataLst>
              <p:tags r:id="rId1"/>
            </p:custDataLst>
          </p:nvPr>
        </p:nvSpPr>
        <p:spPr/>
        <p:txBody>
          <a:bodyPr/>
          <a:p>
            <a:r>
              <a:rPr lang="zh-CN" altLang="en-US"/>
              <a:t>01</a:t>
            </a:r>
            <a:endParaRPr lang="zh-CN" altLang="en-US"/>
          </a:p>
        </p:txBody>
      </p:sp>
      <p:sp>
        <p:nvSpPr>
          <p:cNvPr id="4" name="标题 3"/>
          <p:cNvSpPr>
            <a:spLocks noGrp="1"/>
          </p:cNvSpPr>
          <p:nvPr>
            <p:ph type="title" idx="1"/>
            <p:custDataLst>
              <p:tags r:id="rId2"/>
            </p:custDataLst>
          </p:nvPr>
        </p:nvSpPr>
        <p:spPr/>
        <p:txBody>
          <a:bodyPr>
            <a:normAutofit fontScale="90000"/>
          </a:bodyPr>
          <a:p>
            <a:r>
              <a:rPr lang="zh-CN" altLang="en-US" b="1">
                <a:effectLst>
                  <a:outerShdw blurRad="38100" dist="38100" dir="2700000" algn="tl">
                    <a:srgbClr val="000000">
                      <a:alpha val="43137"/>
                    </a:srgbClr>
                  </a:outerShdw>
                </a:effectLst>
              </a:rPr>
              <a:t>相关研究背景与理论基础</a:t>
            </a:r>
            <a:endParaRPr lang="zh-CN" altLang="en-US" b="1">
              <a:effectLst>
                <a:outerShdw blurRad="38100" dist="38100" dir="2700000" algn="tl">
                  <a:srgbClr val="000000">
                    <a:alpha val="43137"/>
                  </a:srgbClr>
                </a:outerShdw>
              </a:effectLst>
            </a:endParaRPr>
          </a:p>
        </p:txBody>
      </p:sp>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normAutofit fontScale="90000"/>
          </a:bodyPr>
          <a:lstStyle/>
          <a:p>
            <a:r>
              <a:rPr lang="en-US" altLang="zh-CN"/>
              <a:t>OpenRank </a:t>
            </a:r>
            <a:r>
              <a:rPr lang="zh-CN" altLang="en-US"/>
              <a:t>指标</a:t>
            </a:r>
            <a:endParaRPr lang="zh-CN" altLang="en-US"/>
          </a:p>
        </p:txBody>
      </p:sp>
      <p:pic>
        <p:nvPicPr>
          <p:cNvPr id="71" name="图片 70" descr="E:/设计图片素材/7965609_带键盘的机器人手.jpg7965609_带键盘的机器人手"/>
          <p:cNvPicPr>
            <a:picLocks noChangeAspect="1"/>
          </p:cNvPicPr>
          <p:nvPr>
            <p:custDataLst>
              <p:tags r:id="rId2"/>
            </p:custDataLst>
          </p:nvPr>
        </p:nvPicPr>
        <p:blipFill>
          <a:blip r:embed="rId3"/>
          <a:srcRect l="17284" r="17284"/>
          <a:stretch>
            <a:fillRect/>
          </a:stretch>
        </p:blipFill>
        <p:spPr>
          <a:xfrm>
            <a:off x="5233988" y="2179796"/>
            <a:ext cx="3208973" cy="3268028"/>
          </a:xfrm>
          <a:custGeom>
            <a:avLst/>
            <a:gdLst/>
            <a:ahLst/>
            <a:cxnLst>
              <a:cxn ang="3">
                <a:pos x="hc" y="t"/>
              </a:cxn>
              <a:cxn ang="cd2">
                <a:pos x="l" y="vc"/>
              </a:cxn>
              <a:cxn ang="cd4">
                <a:pos x="hc" y="b"/>
              </a:cxn>
              <a:cxn ang="0">
                <a:pos x="r" y="vc"/>
              </a:cxn>
            </a:cxnLst>
            <a:rect l="l" t="t" r="r" b="b"/>
            <a:pathLst>
              <a:path w="6738" h="6862">
                <a:moveTo>
                  <a:pt x="0" y="0"/>
                </a:moveTo>
                <a:lnTo>
                  <a:pt x="5982" y="0"/>
                </a:lnTo>
                <a:lnTo>
                  <a:pt x="6738" y="756"/>
                </a:lnTo>
                <a:lnTo>
                  <a:pt x="6738" y="6862"/>
                </a:lnTo>
                <a:lnTo>
                  <a:pt x="756" y="6862"/>
                </a:lnTo>
                <a:lnTo>
                  <a:pt x="0" y="6106"/>
                </a:lnTo>
                <a:lnTo>
                  <a:pt x="0" y="0"/>
                </a:lnTo>
                <a:close/>
              </a:path>
            </a:pathLst>
          </a:custGeom>
          <a:ln w="6350">
            <a:solidFill>
              <a:schemeClr val="accent1">
                <a:alpha val="50000"/>
              </a:schemeClr>
            </a:solidFill>
          </a:ln>
        </p:spPr>
      </p:pic>
      <p:sp>
        <p:nvSpPr>
          <p:cNvPr id="80" name="任意多边形 79"/>
          <p:cNvSpPr/>
          <p:nvPr>
            <p:custDataLst>
              <p:tags r:id="rId4"/>
            </p:custDataLst>
          </p:nvPr>
        </p:nvSpPr>
        <p:spPr>
          <a:xfrm rot="16200000">
            <a:off x="8201264" y="5084207"/>
            <a:ext cx="681038" cy="46196"/>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430" h="97">
                <a:moveTo>
                  <a:pt x="0" y="97"/>
                </a:moveTo>
                <a:lnTo>
                  <a:pt x="24" y="0"/>
                </a:lnTo>
                <a:lnTo>
                  <a:pt x="101" y="0"/>
                </a:lnTo>
                <a:lnTo>
                  <a:pt x="77" y="97"/>
                </a:lnTo>
                <a:lnTo>
                  <a:pt x="0" y="97"/>
                </a:lnTo>
                <a:close/>
                <a:moveTo>
                  <a:pt x="133" y="97"/>
                </a:moveTo>
                <a:lnTo>
                  <a:pt x="157" y="0"/>
                </a:lnTo>
                <a:lnTo>
                  <a:pt x="234" y="0"/>
                </a:lnTo>
                <a:lnTo>
                  <a:pt x="210" y="97"/>
                </a:lnTo>
                <a:lnTo>
                  <a:pt x="133" y="97"/>
                </a:lnTo>
                <a:close/>
                <a:moveTo>
                  <a:pt x="266" y="97"/>
                </a:moveTo>
                <a:lnTo>
                  <a:pt x="290" y="0"/>
                </a:lnTo>
                <a:lnTo>
                  <a:pt x="367" y="0"/>
                </a:lnTo>
                <a:lnTo>
                  <a:pt x="343" y="97"/>
                </a:lnTo>
                <a:lnTo>
                  <a:pt x="266" y="97"/>
                </a:lnTo>
                <a:close/>
                <a:moveTo>
                  <a:pt x="399" y="97"/>
                </a:moveTo>
                <a:lnTo>
                  <a:pt x="423" y="0"/>
                </a:lnTo>
                <a:lnTo>
                  <a:pt x="500" y="0"/>
                </a:lnTo>
                <a:lnTo>
                  <a:pt x="476" y="97"/>
                </a:lnTo>
                <a:lnTo>
                  <a:pt x="399" y="97"/>
                </a:lnTo>
                <a:close/>
                <a:moveTo>
                  <a:pt x="532" y="97"/>
                </a:moveTo>
                <a:lnTo>
                  <a:pt x="556" y="0"/>
                </a:lnTo>
                <a:lnTo>
                  <a:pt x="633" y="0"/>
                </a:lnTo>
                <a:lnTo>
                  <a:pt x="609" y="97"/>
                </a:lnTo>
                <a:lnTo>
                  <a:pt x="532" y="97"/>
                </a:lnTo>
                <a:close/>
                <a:moveTo>
                  <a:pt x="664" y="97"/>
                </a:moveTo>
                <a:lnTo>
                  <a:pt x="688" y="0"/>
                </a:lnTo>
                <a:lnTo>
                  <a:pt x="765" y="0"/>
                </a:lnTo>
                <a:lnTo>
                  <a:pt x="741" y="97"/>
                </a:lnTo>
                <a:lnTo>
                  <a:pt x="664" y="97"/>
                </a:lnTo>
                <a:close/>
                <a:moveTo>
                  <a:pt x="797" y="97"/>
                </a:moveTo>
                <a:lnTo>
                  <a:pt x="821" y="0"/>
                </a:lnTo>
                <a:lnTo>
                  <a:pt x="898" y="0"/>
                </a:lnTo>
                <a:lnTo>
                  <a:pt x="874" y="97"/>
                </a:lnTo>
                <a:lnTo>
                  <a:pt x="797" y="97"/>
                </a:lnTo>
                <a:close/>
                <a:moveTo>
                  <a:pt x="930" y="97"/>
                </a:moveTo>
                <a:lnTo>
                  <a:pt x="954" y="0"/>
                </a:lnTo>
                <a:lnTo>
                  <a:pt x="1031" y="0"/>
                </a:lnTo>
                <a:lnTo>
                  <a:pt x="1007" y="97"/>
                </a:lnTo>
                <a:lnTo>
                  <a:pt x="930" y="97"/>
                </a:lnTo>
                <a:close/>
                <a:moveTo>
                  <a:pt x="1063" y="97"/>
                </a:moveTo>
                <a:lnTo>
                  <a:pt x="1087" y="0"/>
                </a:lnTo>
                <a:lnTo>
                  <a:pt x="1164" y="0"/>
                </a:lnTo>
                <a:lnTo>
                  <a:pt x="1140" y="97"/>
                </a:lnTo>
                <a:lnTo>
                  <a:pt x="1063" y="97"/>
                </a:lnTo>
                <a:close/>
                <a:moveTo>
                  <a:pt x="1196" y="97"/>
                </a:moveTo>
                <a:lnTo>
                  <a:pt x="1220" y="0"/>
                </a:lnTo>
                <a:lnTo>
                  <a:pt x="1297" y="0"/>
                </a:lnTo>
                <a:lnTo>
                  <a:pt x="1273" y="97"/>
                </a:lnTo>
                <a:lnTo>
                  <a:pt x="1196" y="97"/>
                </a:lnTo>
                <a:close/>
                <a:moveTo>
                  <a:pt x="1329" y="97"/>
                </a:moveTo>
                <a:lnTo>
                  <a:pt x="1353" y="0"/>
                </a:lnTo>
                <a:lnTo>
                  <a:pt x="1430" y="0"/>
                </a:lnTo>
                <a:lnTo>
                  <a:pt x="1406" y="97"/>
                </a:lnTo>
                <a:lnTo>
                  <a:pt x="1329" y="97"/>
                </a:lnTo>
                <a:close/>
              </a:path>
            </a:pathLst>
          </a:custGeom>
          <a:gradFill flip="none" rotWithShape="1">
            <a:gsLst>
              <a:gs pos="0">
                <a:schemeClr val="accent1"/>
              </a:gs>
              <a:gs pos="100000">
                <a:schemeClr val="accent1">
                  <a:alpha val="0"/>
                </a:schemeClr>
              </a:gs>
            </a:gsLst>
            <a:lin ang="0" scaled="0"/>
            <a:tileRect/>
          </a:grad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latin typeface="MiSans Normal" panose="00000500000000000000" charset="-122"/>
              <a:ea typeface="MiSans Normal" panose="00000500000000000000" charset="-122"/>
              <a:sym typeface="MiSans Normal" panose="00000500000000000000" charset="-122"/>
            </a:endParaRPr>
          </a:p>
        </p:txBody>
      </p:sp>
      <p:cxnSp>
        <p:nvCxnSpPr>
          <p:cNvPr id="2" name="直接连接符 1"/>
          <p:cNvCxnSpPr/>
          <p:nvPr>
            <p:custDataLst>
              <p:tags r:id="rId5"/>
            </p:custDataLst>
          </p:nvPr>
        </p:nvCxnSpPr>
        <p:spPr>
          <a:xfrm>
            <a:off x="5149691" y="5126831"/>
            <a:ext cx="354806" cy="354806"/>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6350">
            <a:solidFill>
              <a:schemeClr val="accent1"/>
            </a:solidFill>
            <a:round/>
          </a:ln>
          <a:effectLst>
            <a:outerShdw blurRad="177800" algn="ctr" rotWithShape="0">
              <a:srgbClr val="65B4D5">
                <a:alpha val="89000"/>
              </a:srgb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55" name="直接连接符 54"/>
          <p:cNvCxnSpPr/>
          <p:nvPr>
            <p:custDataLst>
              <p:tags r:id="rId6"/>
            </p:custDataLst>
          </p:nvPr>
        </p:nvCxnSpPr>
        <p:spPr>
          <a:xfrm rot="16200000">
            <a:off x="8122444" y="2921794"/>
            <a:ext cx="810101" cy="0"/>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6350" cap="sq">
            <a:solidFill>
              <a:schemeClr val="accent1"/>
            </a:solidFill>
            <a:bevel/>
          </a:ln>
          <a:effectLst>
            <a:outerShdw blurRad="177800" algn="ctr" rotWithShape="0">
              <a:srgbClr val="65B4D5">
                <a:alpha val="89000"/>
              </a:srgb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3" name="直接连接符 2"/>
          <p:cNvCxnSpPr/>
          <p:nvPr>
            <p:custDataLst>
              <p:tags r:id="rId7"/>
            </p:custDataLst>
          </p:nvPr>
        </p:nvCxnSpPr>
        <p:spPr>
          <a:xfrm flipH="1" flipV="1">
            <a:off x="8179118" y="2165033"/>
            <a:ext cx="348139" cy="348615"/>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6350" cap="sq">
            <a:solidFill>
              <a:schemeClr val="accent1"/>
            </a:solidFill>
            <a:bevel/>
          </a:ln>
          <a:effectLst>
            <a:outerShdw blurRad="177800" algn="ctr" rotWithShape="0">
              <a:srgbClr val="65B4D5">
                <a:alpha val="89000"/>
              </a:srgb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5" name="任意多边形: 形状 184"/>
          <p:cNvSpPr/>
          <p:nvPr>
            <p:custDataLst>
              <p:tags r:id="rId8"/>
            </p:custDataLst>
          </p:nvPr>
        </p:nvSpPr>
        <p:spPr>
          <a:xfrm flipH="1">
            <a:off x="5233988" y="2148840"/>
            <a:ext cx="729000" cy="27000"/>
          </a:xfrm>
          <a:custGeom>
            <a:avLst/>
            <a:gdLst>
              <a:gd name="connsiteX0" fmla="*/ 0 w 757056"/>
              <a:gd name="connsiteY0" fmla="*/ 0 h 126654"/>
              <a:gd name="connsiteX1" fmla="*/ 696817 w 757056"/>
              <a:gd name="connsiteY1" fmla="*/ 0 h 126654"/>
              <a:gd name="connsiteX2" fmla="*/ 757056 w 757056"/>
              <a:gd name="connsiteY2" fmla="*/ 126654 h 126654"/>
              <a:gd name="connsiteX3" fmla="*/ 0 w 757056"/>
              <a:gd name="connsiteY3" fmla="*/ 126654 h 126654"/>
            </a:gdLst>
            <a:ahLst/>
            <a:cxnLst>
              <a:cxn ang="0">
                <a:pos x="connsiteX0" y="connsiteY0"/>
              </a:cxn>
              <a:cxn ang="0">
                <a:pos x="connsiteX1" y="connsiteY1"/>
              </a:cxn>
              <a:cxn ang="0">
                <a:pos x="connsiteX2" y="connsiteY2"/>
              </a:cxn>
              <a:cxn ang="0">
                <a:pos x="connsiteX3" y="connsiteY3"/>
              </a:cxn>
            </a:cxnLst>
            <a:rect l="l" t="t" r="r" b="b"/>
            <a:pathLst>
              <a:path w="757056" h="126654">
                <a:moveTo>
                  <a:pt x="0" y="0"/>
                </a:moveTo>
                <a:lnTo>
                  <a:pt x="696817" y="0"/>
                </a:lnTo>
                <a:lnTo>
                  <a:pt x="757056" y="126654"/>
                </a:lnTo>
                <a:lnTo>
                  <a:pt x="0" y="1266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latin typeface="MiSans Normal" panose="00000500000000000000" charset="-122"/>
              <a:ea typeface="MiSans Normal" panose="00000500000000000000" charset="-122"/>
              <a:sym typeface="MiSans Normal" panose="00000500000000000000" charset="-122"/>
            </a:endParaRPr>
          </a:p>
        </p:txBody>
      </p:sp>
      <p:sp>
        <p:nvSpPr>
          <p:cNvPr id="60" name="任意多边形: 形状 184"/>
          <p:cNvSpPr/>
          <p:nvPr>
            <p:custDataLst>
              <p:tags r:id="rId9"/>
            </p:custDataLst>
          </p:nvPr>
        </p:nvSpPr>
        <p:spPr>
          <a:xfrm flipH="1" flipV="1">
            <a:off x="7720013" y="5448300"/>
            <a:ext cx="729000" cy="27000"/>
          </a:xfrm>
          <a:custGeom>
            <a:avLst/>
            <a:gdLst>
              <a:gd name="connsiteX0" fmla="*/ 0 w 757056"/>
              <a:gd name="connsiteY0" fmla="*/ 0 h 126654"/>
              <a:gd name="connsiteX1" fmla="*/ 696817 w 757056"/>
              <a:gd name="connsiteY1" fmla="*/ 0 h 126654"/>
              <a:gd name="connsiteX2" fmla="*/ 757056 w 757056"/>
              <a:gd name="connsiteY2" fmla="*/ 126654 h 126654"/>
              <a:gd name="connsiteX3" fmla="*/ 0 w 757056"/>
              <a:gd name="connsiteY3" fmla="*/ 126654 h 126654"/>
            </a:gdLst>
            <a:ahLst/>
            <a:cxnLst>
              <a:cxn ang="0">
                <a:pos x="connsiteX0" y="connsiteY0"/>
              </a:cxn>
              <a:cxn ang="0">
                <a:pos x="connsiteX1" y="connsiteY1"/>
              </a:cxn>
              <a:cxn ang="0">
                <a:pos x="connsiteX2" y="connsiteY2"/>
              </a:cxn>
              <a:cxn ang="0">
                <a:pos x="connsiteX3" y="connsiteY3"/>
              </a:cxn>
            </a:cxnLst>
            <a:rect l="l" t="t" r="r" b="b"/>
            <a:pathLst>
              <a:path w="757056" h="126654">
                <a:moveTo>
                  <a:pt x="0" y="0"/>
                </a:moveTo>
                <a:lnTo>
                  <a:pt x="696817" y="0"/>
                </a:lnTo>
                <a:lnTo>
                  <a:pt x="757056" y="126654"/>
                </a:lnTo>
                <a:lnTo>
                  <a:pt x="0" y="1266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latin typeface="MiSans Normal" panose="00000500000000000000" charset="-122"/>
              <a:ea typeface="MiSans Normal" panose="00000500000000000000" charset="-122"/>
              <a:sym typeface="MiSans Normal" panose="00000500000000000000" charset="-122"/>
            </a:endParaRPr>
          </a:p>
        </p:txBody>
      </p:sp>
      <p:sp>
        <p:nvSpPr>
          <p:cNvPr id="4" name="矩形 3"/>
          <p:cNvSpPr/>
          <p:nvPr>
            <p:custDataLst>
              <p:tags r:id="rId10"/>
            </p:custDataLst>
          </p:nvPr>
        </p:nvSpPr>
        <p:spPr>
          <a:xfrm>
            <a:off x="1413129" y="4526471"/>
            <a:ext cx="3045291" cy="939421"/>
          </a:xfrm>
          <a:prstGeom prst="rect">
            <a:avLst/>
          </a:prstGeom>
          <a:noFill/>
        </p:spPr>
        <p:txBody>
          <a:bodyPr wrap="square" lIns="0" tIns="0" rIns="0" bIns="0" rtlCol="0" anchor="ctr" anchorCtr="0">
            <a:noAutofit/>
          </a:bodyPr>
          <a:lstStyle/>
          <a:p>
            <a:pPr>
              <a:lnSpc>
                <a:spcPct val="150000"/>
              </a:lnSpc>
              <a:spcBef>
                <a:spcPct val="0"/>
              </a:spcBef>
              <a:spcAft>
                <a:spcPct val="0"/>
              </a:spcAft>
            </a:pPr>
            <a:r>
              <a:rPr lang="en-US" altLang="zh-CN" sz="1050">
                <a:solidFill>
                  <a:schemeClr val="tx1">
                    <a:lumMod val="85000"/>
                    <a:lumOff val="15000"/>
                  </a:schemeClr>
                </a:solidFill>
                <a:latin typeface="+mn-ea"/>
                <a:cs typeface="+mn-ea"/>
              </a:rPr>
              <a:t>OpenRank </a:t>
            </a:r>
            <a:r>
              <a:rPr lang="zh-CN" altLang="en-US" sz="1050">
                <a:solidFill>
                  <a:schemeClr val="tx1">
                    <a:lumMod val="85000"/>
                    <a:lumOff val="15000"/>
                  </a:schemeClr>
                </a:solidFill>
                <a:latin typeface="+mn-ea"/>
                <a:cs typeface="+mn-ea"/>
              </a:rPr>
              <a:t>指标的优势在于其能够反映开源项目在生态系统中的影响力，而不仅仅是局限于单一开发者或单一项目的活动数据。它具有很强的时序特性，能够反映项目在不同时期的活跃程度。</a:t>
            </a:r>
            <a:endParaRPr lang="zh-CN" altLang="en-US" sz="1050">
              <a:solidFill>
                <a:schemeClr val="tx1">
                  <a:lumMod val="85000"/>
                  <a:lumOff val="15000"/>
                </a:schemeClr>
              </a:solidFill>
              <a:latin typeface="+mn-ea"/>
              <a:cs typeface="+mn-ea"/>
            </a:endParaRPr>
          </a:p>
        </p:txBody>
      </p:sp>
      <p:sp>
        <p:nvSpPr>
          <p:cNvPr id="6" name="矩形 5"/>
          <p:cNvSpPr/>
          <p:nvPr>
            <p:custDataLst>
              <p:tags r:id="rId11"/>
            </p:custDataLst>
          </p:nvPr>
        </p:nvSpPr>
        <p:spPr>
          <a:xfrm>
            <a:off x="1413129" y="1821266"/>
            <a:ext cx="3045291" cy="940042"/>
          </a:xfrm>
          <a:prstGeom prst="rect">
            <a:avLst/>
          </a:prstGeom>
          <a:noFill/>
        </p:spPr>
        <p:txBody>
          <a:bodyPr wrap="square" lIns="0" tIns="0" rIns="0" bIns="0" rtlCol="0" anchor="ctr" anchorCtr="0">
            <a:noAutofit/>
          </a:bodyPr>
          <a:lstStyle/>
          <a:p>
            <a:pPr>
              <a:lnSpc>
                <a:spcPct val="150000"/>
              </a:lnSpc>
              <a:spcBef>
                <a:spcPct val="0"/>
              </a:spcBef>
              <a:spcAft>
                <a:spcPct val="0"/>
              </a:spcAft>
            </a:pPr>
            <a:r>
              <a:rPr lang="en-US" altLang="zh-CN" sz="1050">
                <a:solidFill>
                  <a:schemeClr val="tx1">
                    <a:lumMod val="85000"/>
                    <a:lumOff val="15000"/>
                  </a:schemeClr>
                </a:solidFill>
                <a:latin typeface="+mn-ea"/>
                <a:cs typeface="+mn-ea"/>
              </a:rPr>
              <a:t>OpenRank </a:t>
            </a:r>
            <a:r>
              <a:rPr lang="zh-CN" altLang="en-US" sz="1050">
                <a:solidFill>
                  <a:schemeClr val="tx1">
                    <a:lumMod val="85000"/>
                    <a:lumOff val="15000"/>
                  </a:schemeClr>
                </a:solidFill>
                <a:latin typeface="+mn-ea"/>
                <a:cs typeface="+mn-ea"/>
              </a:rPr>
              <a:t>指标是一种基于开源项目协作网络的度量指标，用于评估开源项目在开发者之间的协作影响力。</a:t>
            </a:r>
            <a:r>
              <a:rPr lang="en-US" altLang="zh-CN" sz="1050">
                <a:solidFill>
                  <a:schemeClr val="tx1">
                    <a:lumMod val="85000"/>
                    <a:lumOff val="15000"/>
                  </a:schemeClr>
                </a:solidFill>
                <a:latin typeface="+mn-ea"/>
                <a:cs typeface="+mn-ea"/>
              </a:rPr>
              <a:t>OpenRank </a:t>
            </a:r>
            <a:r>
              <a:rPr lang="zh-CN" altLang="en-US" sz="1050">
                <a:solidFill>
                  <a:schemeClr val="tx1">
                    <a:lumMod val="85000"/>
                    <a:lumOff val="15000"/>
                  </a:schemeClr>
                </a:solidFill>
                <a:latin typeface="+mn-ea"/>
                <a:cs typeface="+mn-ea"/>
              </a:rPr>
              <a:t>指标的核心思想是通过分析开发者与开源项目仓库之间的互动关系，揭示项目的协作影响力和活跃度。</a:t>
            </a:r>
            <a:endParaRPr lang="zh-CN" altLang="en-US" sz="1050">
              <a:solidFill>
                <a:schemeClr val="tx1">
                  <a:lumMod val="85000"/>
                  <a:lumOff val="15000"/>
                </a:schemeClr>
              </a:solidFill>
              <a:latin typeface="+mn-ea"/>
              <a:cs typeface="+mn-ea"/>
            </a:endParaRPr>
          </a:p>
        </p:txBody>
      </p:sp>
      <p:sp>
        <p:nvSpPr>
          <p:cNvPr id="7" name="矩形 6"/>
          <p:cNvSpPr/>
          <p:nvPr>
            <p:custDataLst>
              <p:tags r:id="rId12"/>
            </p:custDataLst>
          </p:nvPr>
        </p:nvSpPr>
        <p:spPr>
          <a:xfrm>
            <a:off x="1475994" y="3281766"/>
            <a:ext cx="3045291" cy="939421"/>
          </a:xfrm>
          <a:prstGeom prst="rect">
            <a:avLst/>
          </a:prstGeom>
          <a:noFill/>
        </p:spPr>
        <p:txBody>
          <a:bodyPr wrap="square" lIns="0" tIns="0" rIns="0" bIns="0" rtlCol="0" anchor="ctr" anchorCtr="0">
            <a:noAutofit/>
          </a:bodyPr>
          <a:lstStyle/>
          <a:p>
            <a:pPr>
              <a:lnSpc>
                <a:spcPct val="150000"/>
              </a:lnSpc>
              <a:spcBef>
                <a:spcPct val="0"/>
              </a:spcBef>
              <a:spcAft>
                <a:spcPct val="0"/>
              </a:spcAft>
            </a:pPr>
            <a:r>
              <a:rPr lang="en-US" altLang="zh-CN" sz="1050">
                <a:solidFill>
                  <a:schemeClr val="tx1">
                    <a:lumMod val="85000"/>
                    <a:lumOff val="15000"/>
                  </a:schemeClr>
                </a:solidFill>
                <a:latin typeface="+mn-ea"/>
                <a:cs typeface="+mn-ea"/>
              </a:rPr>
              <a:t>OpenRank </a:t>
            </a:r>
            <a:r>
              <a:rPr lang="zh-CN" altLang="en-US" sz="1050">
                <a:solidFill>
                  <a:schemeClr val="tx1">
                    <a:lumMod val="85000"/>
                    <a:lumOff val="15000"/>
                  </a:schemeClr>
                </a:solidFill>
                <a:latin typeface="+mn-ea"/>
                <a:cs typeface="+mn-ea"/>
              </a:rPr>
              <a:t>指标的计算方法基于</a:t>
            </a:r>
            <a:r>
              <a:rPr lang="en-US" altLang="zh-CN" sz="1050">
                <a:solidFill>
                  <a:schemeClr val="tx1">
                    <a:lumMod val="85000"/>
                    <a:lumOff val="15000"/>
                  </a:schemeClr>
                </a:solidFill>
                <a:latin typeface="+mn-ea"/>
                <a:cs typeface="+mn-ea"/>
              </a:rPr>
              <a:t> GitHub </a:t>
            </a:r>
            <a:r>
              <a:rPr lang="zh-CN" altLang="en-US" sz="1050">
                <a:solidFill>
                  <a:schemeClr val="tx1">
                    <a:lumMod val="85000"/>
                    <a:lumOff val="15000"/>
                  </a:schemeClr>
                </a:solidFill>
                <a:latin typeface="+mn-ea"/>
                <a:cs typeface="+mn-ea"/>
              </a:rPr>
              <a:t>上开发者与仓库的协作网络。开发者通过提交代码、解决问题和进行讨论等方式与仓库互动，这些互动关系形成了一个动态的网络结构。</a:t>
            </a:r>
            <a:endParaRPr lang="zh-CN" altLang="en-US" sz="1050">
              <a:solidFill>
                <a:schemeClr val="tx1">
                  <a:lumMod val="85000"/>
                  <a:lumOff val="15000"/>
                </a:schemeClr>
              </a:solidFill>
              <a:latin typeface="+mn-ea"/>
              <a:cs typeface="+mn-ea"/>
            </a:endParaRPr>
          </a:p>
        </p:txBody>
      </p:sp>
      <p:sp>
        <p:nvSpPr>
          <p:cNvPr id="11" name="六边形 10"/>
          <p:cNvSpPr/>
          <p:nvPr>
            <p:custDataLst>
              <p:tags r:id="rId13"/>
            </p:custDataLst>
          </p:nvPr>
        </p:nvSpPr>
        <p:spPr>
          <a:xfrm>
            <a:off x="654844" y="2242185"/>
            <a:ext cx="555784" cy="479584"/>
          </a:xfrm>
          <a:prstGeom prst="hexagon">
            <a:avLst>
              <a:gd name="adj" fmla="val 31644"/>
              <a:gd name="vf" fmla="val 115470"/>
            </a:avLst>
          </a:prstGeom>
          <a:gradFill>
            <a:gsLst>
              <a:gs pos="0">
                <a:schemeClr val="accent1">
                  <a:alpha val="0"/>
                </a:schemeClr>
              </a:gs>
              <a:gs pos="100000">
                <a:schemeClr val="accent1">
                  <a:alpha val="25000"/>
                </a:schemeClr>
              </a:gs>
            </a:gsLst>
            <a:lin ang="16200000" scaled="0"/>
          </a:gra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350">
              <a:latin typeface="MiSans Normal" panose="00000500000000000000" charset="-122"/>
              <a:ea typeface="MiSans Normal" panose="00000500000000000000" charset="-122"/>
              <a:sym typeface="MiSans Normal" panose="00000500000000000000" charset="-122"/>
            </a:endParaRPr>
          </a:p>
        </p:txBody>
      </p:sp>
      <p:sp>
        <p:nvSpPr>
          <p:cNvPr id="12" name="等腰三角形 11"/>
          <p:cNvSpPr/>
          <p:nvPr>
            <p:custDataLst>
              <p:tags r:id="rId14"/>
            </p:custDataLst>
          </p:nvPr>
        </p:nvSpPr>
        <p:spPr>
          <a:xfrm rot="10800000" flipV="1">
            <a:off x="907256" y="2678430"/>
            <a:ext cx="50006" cy="4333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iSans Normal" panose="00000500000000000000" charset="-122"/>
              <a:ea typeface="MiSans Normal" panose="00000500000000000000" charset="-122"/>
              <a:sym typeface="MiSans Normal" panose="00000500000000000000" charset="-122"/>
            </a:endParaRPr>
          </a:p>
        </p:txBody>
      </p:sp>
      <p:sp>
        <p:nvSpPr>
          <p:cNvPr id="13" name="流程图: 手动操作 12"/>
          <p:cNvSpPr/>
          <p:nvPr>
            <p:custDataLst>
              <p:tags r:id="rId15"/>
            </p:custDataLst>
          </p:nvPr>
        </p:nvSpPr>
        <p:spPr>
          <a:xfrm>
            <a:off x="837248" y="2242185"/>
            <a:ext cx="190500" cy="40005"/>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iSans Normal" panose="00000500000000000000" charset="-122"/>
              <a:ea typeface="MiSans Normal" panose="00000500000000000000" charset="-122"/>
              <a:sym typeface="MiSans Normal" panose="00000500000000000000" charset="-122"/>
            </a:endParaRPr>
          </a:p>
        </p:txBody>
      </p:sp>
      <p:sp>
        <p:nvSpPr>
          <p:cNvPr id="21" name="任意多边形: 形状 109"/>
          <p:cNvSpPr/>
          <p:nvPr>
            <p:custDataLst>
              <p:tags r:id="rId16"/>
            </p:custDataLst>
          </p:nvPr>
        </p:nvSpPr>
        <p:spPr>
          <a:xfrm rot="10800000" flipV="1">
            <a:off x="722948" y="2193608"/>
            <a:ext cx="162878" cy="98108"/>
          </a:xfrm>
          <a:custGeom>
            <a:avLst/>
            <a:gdLst>
              <a:gd name="connsiteX0" fmla="*/ -131 w 59230"/>
              <a:gd name="connsiteY0" fmla="*/ -324 h 8343"/>
              <a:gd name="connsiteX1" fmla="*/ 59099 w 59230"/>
              <a:gd name="connsiteY1" fmla="*/ -324 h 8343"/>
              <a:gd name="connsiteX2" fmla="*/ 59099 w 59230"/>
              <a:gd name="connsiteY2" fmla="*/ 8019 h 8343"/>
              <a:gd name="connsiteX3" fmla="*/ -131 w 59230"/>
              <a:gd name="connsiteY3" fmla="*/ 8019 h 8343"/>
            </a:gdLst>
            <a:ahLst/>
            <a:cxnLst>
              <a:cxn ang="0">
                <a:pos x="connsiteX0" y="connsiteY0"/>
              </a:cxn>
              <a:cxn ang="0">
                <a:pos x="connsiteX1" y="connsiteY1"/>
              </a:cxn>
              <a:cxn ang="0">
                <a:pos x="connsiteX2" y="connsiteY2"/>
              </a:cxn>
              <a:cxn ang="0">
                <a:pos x="connsiteX3" y="connsiteY3"/>
              </a:cxn>
            </a:cxnLst>
            <a:rect l="l" t="t" r="r" b="b"/>
            <a:pathLst>
              <a:path w="342" h="206">
                <a:moveTo>
                  <a:pt x="0" y="0"/>
                </a:moveTo>
                <a:lnTo>
                  <a:pt x="227" y="0"/>
                </a:lnTo>
                <a:lnTo>
                  <a:pt x="227" y="2"/>
                </a:lnTo>
                <a:lnTo>
                  <a:pt x="229" y="1"/>
                </a:lnTo>
                <a:lnTo>
                  <a:pt x="342" y="197"/>
                </a:lnTo>
                <a:lnTo>
                  <a:pt x="328" y="206"/>
                </a:lnTo>
                <a:lnTo>
                  <a:pt x="219" y="17"/>
                </a:lnTo>
                <a:lnTo>
                  <a:pt x="0" y="17"/>
                </a:lnTo>
                <a:lnTo>
                  <a:pt x="0" y="0"/>
                </a:lnTo>
                <a:close/>
              </a:path>
            </a:pathLst>
          </a:custGeom>
          <a:solidFill>
            <a:schemeClr val="accent1">
              <a:alpha val="60000"/>
            </a:schemeClr>
          </a:solidFill>
          <a:ln w="1621"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p>
        </p:txBody>
      </p:sp>
      <p:sp>
        <p:nvSpPr>
          <p:cNvPr id="23" name="任意多边形: 形状 109"/>
          <p:cNvSpPr/>
          <p:nvPr>
            <p:custDataLst>
              <p:tags r:id="rId17"/>
            </p:custDataLst>
          </p:nvPr>
        </p:nvSpPr>
        <p:spPr>
          <a:xfrm rot="10800000" flipH="1">
            <a:off x="980123" y="2672715"/>
            <a:ext cx="162878" cy="98108"/>
          </a:xfrm>
          <a:custGeom>
            <a:avLst/>
            <a:gdLst>
              <a:gd name="connsiteX0" fmla="*/ -131 w 59230"/>
              <a:gd name="connsiteY0" fmla="*/ -324 h 8343"/>
              <a:gd name="connsiteX1" fmla="*/ 59099 w 59230"/>
              <a:gd name="connsiteY1" fmla="*/ -324 h 8343"/>
              <a:gd name="connsiteX2" fmla="*/ 59099 w 59230"/>
              <a:gd name="connsiteY2" fmla="*/ 8019 h 8343"/>
              <a:gd name="connsiteX3" fmla="*/ -131 w 59230"/>
              <a:gd name="connsiteY3" fmla="*/ 8019 h 8343"/>
            </a:gdLst>
            <a:ahLst/>
            <a:cxnLst>
              <a:cxn ang="0">
                <a:pos x="connsiteX0" y="connsiteY0"/>
              </a:cxn>
              <a:cxn ang="0">
                <a:pos x="connsiteX1" y="connsiteY1"/>
              </a:cxn>
              <a:cxn ang="0">
                <a:pos x="connsiteX2" y="connsiteY2"/>
              </a:cxn>
              <a:cxn ang="0">
                <a:pos x="connsiteX3" y="connsiteY3"/>
              </a:cxn>
            </a:cxnLst>
            <a:rect l="l" t="t" r="r" b="b"/>
            <a:pathLst>
              <a:path w="342" h="206">
                <a:moveTo>
                  <a:pt x="0" y="0"/>
                </a:moveTo>
                <a:lnTo>
                  <a:pt x="227" y="0"/>
                </a:lnTo>
                <a:lnTo>
                  <a:pt x="227" y="2"/>
                </a:lnTo>
                <a:lnTo>
                  <a:pt x="229" y="1"/>
                </a:lnTo>
                <a:lnTo>
                  <a:pt x="342" y="197"/>
                </a:lnTo>
                <a:lnTo>
                  <a:pt x="328" y="206"/>
                </a:lnTo>
                <a:lnTo>
                  <a:pt x="219" y="17"/>
                </a:lnTo>
                <a:lnTo>
                  <a:pt x="0" y="17"/>
                </a:lnTo>
                <a:lnTo>
                  <a:pt x="0" y="0"/>
                </a:lnTo>
                <a:close/>
              </a:path>
            </a:pathLst>
          </a:custGeom>
          <a:solidFill>
            <a:schemeClr val="accent1">
              <a:alpha val="60000"/>
            </a:schemeClr>
          </a:solidFill>
          <a:ln w="1621"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p>
        </p:txBody>
      </p:sp>
      <p:sp>
        <p:nvSpPr>
          <p:cNvPr id="26" name="图形 319" descr="343538343130363b343538383333313bcfd4cabec6f7"/>
          <p:cNvSpPr/>
          <p:nvPr>
            <p:custDataLst>
              <p:tags r:id="rId18"/>
            </p:custDataLst>
          </p:nvPr>
        </p:nvSpPr>
        <p:spPr>
          <a:xfrm>
            <a:off x="824865" y="2388394"/>
            <a:ext cx="216218" cy="187166"/>
          </a:xfrm>
          <a:custGeom>
            <a:avLst/>
            <a:gdLst>
              <a:gd name="connsiteX0" fmla="*/ 279796 w 288289"/>
              <a:gd name="connsiteY0" fmla="*/ 113 h 249564"/>
              <a:gd name="connsiteX1" fmla="*/ 8717 w 288289"/>
              <a:gd name="connsiteY1" fmla="*/ 113 h 249564"/>
              <a:gd name="connsiteX2" fmla="*/ 111 w 288289"/>
              <a:gd name="connsiteY2" fmla="*/ 8719 h 249564"/>
              <a:gd name="connsiteX3" fmla="*/ 111 w 288289"/>
              <a:gd name="connsiteY3" fmla="*/ 184189 h 249564"/>
              <a:gd name="connsiteX4" fmla="*/ 8717 w 288289"/>
              <a:gd name="connsiteY4" fmla="*/ 192794 h 249564"/>
              <a:gd name="connsiteX5" fmla="*/ 17323 w 288289"/>
              <a:gd name="connsiteY5" fmla="*/ 184189 h 249564"/>
              <a:gd name="connsiteX6" fmla="*/ 17323 w 288289"/>
              <a:gd name="connsiteY6" fmla="*/ 152606 h 249564"/>
              <a:gd name="connsiteX7" fmla="*/ 271190 w 288289"/>
              <a:gd name="connsiteY7" fmla="*/ 152606 h 249564"/>
              <a:gd name="connsiteX8" fmla="*/ 271190 w 288289"/>
              <a:gd name="connsiteY8" fmla="*/ 175583 h 249564"/>
              <a:gd name="connsiteX9" fmla="*/ 39783 w 288289"/>
              <a:gd name="connsiteY9" fmla="*/ 175583 h 249564"/>
              <a:gd name="connsiteX10" fmla="*/ 31178 w 288289"/>
              <a:gd name="connsiteY10" fmla="*/ 184189 h 249564"/>
              <a:gd name="connsiteX11" fmla="*/ 39783 w 288289"/>
              <a:gd name="connsiteY11" fmla="*/ 192794 h 249564"/>
              <a:gd name="connsiteX12" fmla="*/ 116288 w 288289"/>
              <a:gd name="connsiteY12" fmla="*/ 192794 h 249564"/>
              <a:gd name="connsiteX13" fmla="*/ 116288 w 288289"/>
              <a:gd name="connsiteY13" fmla="*/ 232467 h 249564"/>
              <a:gd name="connsiteX14" fmla="*/ 86168 w 288289"/>
              <a:gd name="connsiteY14" fmla="*/ 232467 h 249564"/>
              <a:gd name="connsiteX15" fmla="*/ 77562 w 288289"/>
              <a:gd name="connsiteY15" fmla="*/ 241072 h 249564"/>
              <a:gd name="connsiteX16" fmla="*/ 86168 w 288289"/>
              <a:gd name="connsiteY16" fmla="*/ 249678 h 249564"/>
              <a:gd name="connsiteX17" fmla="*/ 202345 w 288289"/>
              <a:gd name="connsiteY17" fmla="*/ 249678 h 249564"/>
              <a:gd name="connsiteX18" fmla="*/ 210950 w 288289"/>
              <a:gd name="connsiteY18" fmla="*/ 241072 h 249564"/>
              <a:gd name="connsiteX19" fmla="*/ 202345 w 288289"/>
              <a:gd name="connsiteY19" fmla="*/ 232467 h 249564"/>
              <a:gd name="connsiteX20" fmla="*/ 172225 w 288289"/>
              <a:gd name="connsiteY20" fmla="*/ 232467 h 249564"/>
              <a:gd name="connsiteX21" fmla="*/ 172225 w 288289"/>
              <a:gd name="connsiteY21" fmla="*/ 212674 h 249564"/>
              <a:gd name="connsiteX22" fmla="*/ 163619 w 288289"/>
              <a:gd name="connsiteY22" fmla="*/ 204068 h 249564"/>
              <a:gd name="connsiteX23" fmla="*/ 155013 w 288289"/>
              <a:gd name="connsiteY23" fmla="*/ 212674 h 249564"/>
              <a:gd name="connsiteX24" fmla="*/ 155013 w 288289"/>
              <a:gd name="connsiteY24" fmla="*/ 232467 h 249564"/>
              <a:gd name="connsiteX25" fmla="*/ 133499 w 288289"/>
              <a:gd name="connsiteY25" fmla="*/ 232467 h 249564"/>
              <a:gd name="connsiteX26" fmla="*/ 133499 w 288289"/>
              <a:gd name="connsiteY26" fmla="*/ 192794 h 249564"/>
              <a:gd name="connsiteX27" fmla="*/ 279796 w 288289"/>
              <a:gd name="connsiteY27" fmla="*/ 192794 h 249564"/>
              <a:gd name="connsiteX28" fmla="*/ 288401 w 288289"/>
              <a:gd name="connsiteY28" fmla="*/ 184189 h 249564"/>
              <a:gd name="connsiteX29" fmla="*/ 288401 w 288289"/>
              <a:gd name="connsiteY29" fmla="*/ 8719 h 249564"/>
              <a:gd name="connsiteX30" fmla="*/ 279796 w 288289"/>
              <a:gd name="connsiteY30" fmla="*/ 113 h 249564"/>
              <a:gd name="connsiteX31" fmla="*/ 17323 w 288289"/>
              <a:gd name="connsiteY31" fmla="*/ 135395 h 249564"/>
              <a:gd name="connsiteX32" fmla="*/ 17323 w 288289"/>
              <a:gd name="connsiteY32" fmla="*/ 17325 h 249564"/>
              <a:gd name="connsiteX33" fmla="*/ 271190 w 288289"/>
              <a:gd name="connsiteY33" fmla="*/ 17325 h 249564"/>
              <a:gd name="connsiteX34" fmla="*/ 271190 w 288289"/>
              <a:gd name="connsiteY34" fmla="*/ 135395 h 249564"/>
              <a:gd name="connsiteX35" fmla="*/ 17323 w 288289"/>
              <a:gd name="connsiteY35" fmla="*/ 135395 h 249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88289" h="249564">
                <a:moveTo>
                  <a:pt x="279796" y="113"/>
                </a:moveTo>
                <a:lnTo>
                  <a:pt x="8717" y="113"/>
                </a:lnTo>
                <a:cubicBezTo>
                  <a:pt x="3964" y="113"/>
                  <a:pt x="111" y="3966"/>
                  <a:pt x="111" y="8719"/>
                </a:cubicBezTo>
                <a:lnTo>
                  <a:pt x="111" y="184189"/>
                </a:lnTo>
                <a:cubicBezTo>
                  <a:pt x="111" y="188942"/>
                  <a:pt x="3964" y="192794"/>
                  <a:pt x="8717" y="192794"/>
                </a:cubicBezTo>
                <a:cubicBezTo>
                  <a:pt x="13470" y="192794"/>
                  <a:pt x="17323" y="188942"/>
                  <a:pt x="17323" y="184189"/>
                </a:cubicBezTo>
                <a:lnTo>
                  <a:pt x="17323" y="152606"/>
                </a:lnTo>
                <a:lnTo>
                  <a:pt x="271190" y="152606"/>
                </a:lnTo>
                <a:lnTo>
                  <a:pt x="271190" y="175583"/>
                </a:lnTo>
                <a:lnTo>
                  <a:pt x="39783" y="175583"/>
                </a:lnTo>
                <a:cubicBezTo>
                  <a:pt x="35031" y="175583"/>
                  <a:pt x="31178" y="179436"/>
                  <a:pt x="31178" y="184189"/>
                </a:cubicBezTo>
                <a:cubicBezTo>
                  <a:pt x="31178" y="188942"/>
                  <a:pt x="35031" y="192794"/>
                  <a:pt x="39783" y="192794"/>
                </a:cubicBezTo>
                <a:lnTo>
                  <a:pt x="116288" y="192794"/>
                </a:lnTo>
                <a:lnTo>
                  <a:pt x="116288" y="232467"/>
                </a:lnTo>
                <a:lnTo>
                  <a:pt x="86168" y="232467"/>
                </a:lnTo>
                <a:cubicBezTo>
                  <a:pt x="81415" y="232467"/>
                  <a:pt x="77562" y="236319"/>
                  <a:pt x="77562" y="241072"/>
                </a:cubicBezTo>
                <a:cubicBezTo>
                  <a:pt x="77562" y="245825"/>
                  <a:pt x="81415" y="249678"/>
                  <a:pt x="86168" y="249678"/>
                </a:cubicBezTo>
                <a:lnTo>
                  <a:pt x="202345" y="249678"/>
                </a:lnTo>
                <a:cubicBezTo>
                  <a:pt x="207097" y="249678"/>
                  <a:pt x="210950" y="245825"/>
                  <a:pt x="210950" y="241072"/>
                </a:cubicBezTo>
                <a:cubicBezTo>
                  <a:pt x="210950" y="236319"/>
                  <a:pt x="207097" y="232467"/>
                  <a:pt x="202345" y="232467"/>
                </a:cubicBezTo>
                <a:lnTo>
                  <a:pt x="172225" y="232467"/>
                </a:lnTo>
                <a:lnTo>
                  <a:pt x="172225" y="212674"/>
                </a:lnTo>
                <a:cubicBezTo>
                  <a:pt x="172225" y="207921"/>
                  <a:pt x="168372" y="204068"/>
                  <a:pt x="163619" y="204068"/>
                </a:cubicBezTo>
                <a:cubicBezTo>
                  <a:pt x="158866" y="204068"/>
                  <a:pt x="155013" y="207921"/>
                  <a:pt x="155013" y="212674"/>
                </a:cubicBezTo>
                <a:lnTo>
                  <a:pt x="155013" y="232467"/>
                </a:lnTo>
                <a:lnTo>
                  <a:pt x="133499" y="232467"/>
                </a:lnTo>
                <a:lnTo>
                  <a:pt x="133499" y="192794"/>
                </a:lnTo>
                <a:lnTo>
                  <a:pt x="279796" y="192794"/>
                </a:lnTo>
                <a:cubicBezTo>
                  <a:pt x="284548" y="192794"/>
                  <a:pt x="288401" y="188942"/>
                  <a:pt x="288401" y="184189"/>
                </a:cubicBezTo>
                <a:lnTo>
                  <a:pt x="288401" y="8719"/>
                </a:lnTo>
                <a:cubicBezTo>
                  <a:pt x="288401" y="3966"/>
                  <a:pt x="284548" y="113"/>
                  <a:pt x="279796" y="113"/>
                </a:cubicBezTo>
                <a:moveTo>
                  <a:pt x="17323" y="135395"/>
                </a:moveTo>
                <a:lnTo>
                  <a:pt x="17323" y="17325"/>
                </a:lnTo>
                <a:lnTo>
                  <a:pt x="271190" y="17325"/>
                </a:lnTo>
                <a:lnTo>
                  <a:pt x="271190" y="135395"/>
                </a:lnTo>
                <a:lnTo>
                  <a:pt x="17323" y="135395"/>
                </a:lnTo>
              </a:path>
            </a:pathLst>
          </a:custGeom>
          <a:solidFill>
            <a:schemeClr val="accent1"/>
          </a:solidFill>
          <a:ln w="8528"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solidFill>
                <a:schemeClr val="accent1"/>
              </a:solidFill>
            </a:endParaRPr>
          </a:p>
        </p:txBody>
      </p:sp>
      <p:sp>
        <p:nvSpPr>
          <p:cNvPr id="27" name="六边形 26"/>
          <p:cNvSpPr/>
          <p:nvPr>
            <p:custDataLst>
              <p:tags r:id="rId19"/>
            </p:custDataLst>
          </p:nvPr>
        </p:nvSpPr>
        <p:spPr>
          <a:xfrm>
            <a:off x="654844" y="3511868"/>
            <a:ext cx="555784" cy="479584"/>
          </a:xfrm>
          <a:prstGeom prst="hexagon">
            <a:avLst>
              <a:gd name="adj" fmla="val 31644"/>
              <a:gd name="vf" fmla="val 115470"/>
            </a:avLst>
          </a:prstGeom>
          <a:gradFill>
            <a:gsLst>
              <a:gs pos="0">
                <a:schemeClr val="accent1">
                  <a:alpha val="0"/>
                </a:schemeClr>
              </a:gs>
              <a:gs pos="100000">
                <a:schemeClr val="accent1">
                  <a:alpha val="25000"/>
                </a:schemeClr>
              </a:gs>
            </a:gsLst>
            <a:lin ang="16200000" scaled="0"/>
          </a:gra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350">
              <a:latin typeface="MiSans Normal" panose="00000500000000000000" charset="-122"/>
              <a:ea typeface="MiSans Normal" panose="00000500000000000000" charset="-122"/>
              <a:sym typeface="MiSans Normal" panose="00000500000000000000" charset="-122"/>
            </a:endParaRPr>
          </a:p>
        </p:txBody>
      </p:sp>
      <p:sp>
        <p:nvSpPr>
          <p:cNvPr id="28" name="等腰三角形 27"/>
          <p:cNvSpPr/>
          <p:nvPr>
            <p:custDataLst>
              <p:tags r:id="rId20"/>
            </p:custDataLst>
          </p:nvPr>
        </p:nvSpPr>
        <p:spPr>
          <a:xfrm rot="10800000" flipV="1">
            <a:off x="907256" y="3948113"/>
            <a:ext cx="50006" cy="4333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iSans Normal" panose="00000500000000000000" charset="-122"/>
              <a:ea typeface="MiSans Normal" panose="00000500000000000000" charset="-122"/>
              <a:sym typeface="MiSans Normal" panose="00000500000000000000" charset="-122"/>
            </a:endParaRPr>
          </a:p>
        </p:txBody>
      </p:sp>
      <p:sp>
        <p:nvSpPr>
          <p:cNvPr id="29" name="流程图: 手动操作 28"/>
          <p:cNvSpPr/>
          <p:nvPr>
            <p:custDataLst>
              <p:tags r:id="rId21"/>
            </p:custDataLst>
          </p:nvPr>
        </p:nvSpPr>
        <p:spPr>
          <a:xfrm>
            <a:off x="837248" y="3511868"/>
            <a:ext cx="190500" cy="40005"/>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iSans Normal" panose="00000500000000000000" charset="-122"/>
              <a:ea typeface="MiSans Normal" panose="00000500000000000000" charset="-122"/>
              <a:sym typeface="MiSans Normal" panose="00000500000000000000" charset="-122"/>
            </a:endParaRPr>
          </a:p>
        </p:txBody>
      </p:sp>
      <p:sp>
        <p:nvSpPr>
          <p:cNvPr id="33" name="任意多边形: 形状 109"/>
          <p:cNvSpPr/>
          <p:nvPr>
            <p:custDataLst>
              <p:tags r:id="rId22"/>
            </p:custDataLst>
          </p:nvPr>
        </p:nvSpPr>
        <p:spPr>
          <a:xfrm rot="10800000" flipV="1">
            <a:off x="722948" y="3463290"/>
            <a:ext cx="162878" cy="98108"/>
          </a:xfrm>
          <a:custGeom>
            <a:avLst/>
            <a:gdLst>
              <a:gd name="connsiteX0" fmla="*/ -131 w 59230"/>
              <a:gd name="connsiteY0" fmla="*/ -324 h 8343"/>
              <a:gd name="connsiteX1" fmla="*/ 59099 w 59230"/>
              <a:gd name="connsiteY1" fmla="*/ -324 h 8343"/>
              <a:gd name="connsiteX2" fmla="*/ 59099 w 59230"/>
              <a:gd name="connsiteY2" fmla="*/ 8019 h 8343"/>
              <a:gd name="connsiteX3" fmla="*/ -131 w 59230"/>
              <a:gd name="connsiteY3" fmla="*/ 8019 h 8343"/>
            </a:gdLst>
            <a:ahLst/>
            <a:cxnLst>
              <a:cxn ang="0">
                <a:pos x="connsiteX0" y="connsiteY0"/>
              </a:cxn>
              <a:cxn ang="0">
                <a:pos x="connsiteX1" y="connsiteY1"/>
              </a:cxn>
              <a:cxn ang="0">
                <a:pos x="connsiteX2" y="connsiteY2"/>
              </a:cxn>
              <a:cxn ang="0">
                <a:pos x="connsiteX3" y="connsiteY3"/>
              </a:cxn>
            </a:cxnLst>
            <a:rect l="l" t="t" r="r" b="b"/>
            <a:pathLst>
              <a:path w="342" h="206">
                <a:moveTo>
                  <a:pt x="0" y="0"/>
                </a:moveTo>
                <a:lnTo>
                  <a:pt x="227" y="0"/>
                </a:lnTo>
                <a:lnTo>
                  <a:pt x="227" y="2"/>
                </a:lnTo>
                <a:lnTo>
                  <a:pt x="229" y="1"/>
                </a:lnTo>
                <a:lnTo>
                  <a:pt x="342" y="197"/>
                </a:lnTo>
                <a:lnTo>
                  <a:pt x="328" y="206"/>
                </a:lnTo>
                <a:lnTo>
                  <a:pt x="219" y="17"/>
                </a:lnTo>
                <a:lnTo>
                  <a:pt x="0" y="17"/>
                </a:lnTo>
                <a:lnTo>
                  <a:pt x="0" y="0"/>
                </a:lnTo>
                <a:close/>
              </a:path>
            </a:pathLst>
          </a:custGeom>
          <a:solidFill>
            <a:schemeClr val="accent1">
              <a:alpha val="60000"/>
            </a:schemeClr>
          </a:solidFill>
          <a:ln w="1621"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p>
        </p:txBody>
      </p:sp>
      <p:sp>
        <p:nvSpPr>
          <p:cNvPr id="34" name="任意多边形: 形状 109"/>
          <p:cNvSpPr/>
          <p:nvPr>
            <p:custDataLst>
              <p:tags r:id="rId23"/>
            </p:custDataLst>
          </p:nvPr>
        </p:nvSpPr>
        <p:spPr>
          <a:xfrm rot="10800000" flipH="1">
            <a:off x="980123" y="3942398"/>
            <a:ext cx="162878" cy="98108"/>
          </a:xfrm>
          <a:custGeom>
            <a:avLst/>
            <a:gdLst>
              <a:gd name="connsiteX0" fmla="*/ -131 w 59230"/>
              <a:gd name="connsiteY0" fmla="*/ -324 h 8343"/>
              <a:gd name="connsiteX1" fmla="*/ 59099 w 59230"/>
              <a:gd name="connsiteY1" fmla="*/ -324 h 8343"/>
              <a:gd name="connsiteX2" fmla="*/ 59099 w 59230"/>
              <a:gd name="connsiteY2" fmla="*/ 8019 h 8343"/>
              <a:gd name="connsiteX3" fmla="*/ -131 w 59230"/>
              <a:gd name="connsiteY3" fmla="*/ 8019 h 8343"/>
            </a:gdLst>
            <a:ahLst/>
            <a:cxnLst>
              <a:cxn ang="0">
                <a:pos x="connsiteX0" y="connsiteY0"/>
              </a:cxn>
              <a:cxn ang="0">
                <a:pos x="connsiteX1" y="connsiteY1"/>
              </a:cxn>
              <a:cxn ang="0">
                <a:pos x="connsiteX2" y="connsiteY2"/>
              </a:cxn>
              <a:cxn ang="0">
                <a:pos x="connsiteX3" y="connsiteY3"/>
              </a:cxn>
            </a:cxnLst>
            <a:rect l="l" t="t" r="r" b="b"/>
            <a:pathLst>
              <a:path w="342" h="206">
                <a:moveTo>
                  <a:pt x="0" y="0"/>
                </a:moveTo>
                <a:lnTo>
                  <a:pt x="227" y="0"/>
                </a:lnTo>
                <a:lnTo>
                  <a:pt x="227" y="2"/>
                </a:lnTo>
                <a:lnTo>
                  <a:pt x="229" y="1"/>
                </a:lnTo>
                <a:lnTo>
                  <a:pt x="342" y="197"/>
                </a:lnTo>
                <a:lnTo>
                  <a:pt x="328" y="206"/>
                </a:lnTo>
                <a:lnTo>
                  <a:pt x="219" y="17"/>
                </a:lnTo>
                <a:lnTo>
                  <a:pt x="0" y="17"/>
                </a:lnTo>
                <a:lnTo>
                  <a:pt x="0" y="0"/>
                </a:lnTo>
                <a:close/>
              </a:path>
            </a:pathLst>
          </a:custGeom>
          <a:solidFill>
            <a:schemeClr val="accent1">
              <a:alpha val="60000"/>
            </a:schemeClr>
          </a:solidFill>
          <a:ln w="1621"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p>
        </p:txBody>
      </p:sp>
      <p:sp>
        <p:nvSpPr>
          <p:cNvPr id="35" name="任意多边形: 形状 329"/>
          <p:cNvSpPr/>
          <p:nvPr>
            <p:custDataLst>
              <p:tags r:id="rId24"/>
            </p:custDataLst>
          </p:nvPr>
        </p:nvSpPr>
        <p:spPr>
          <a:xfrm>
            <a:off x="824865" y="3643313"/>
            <a:ext cx="215741" cy="216218"/>
          </a:xfrm>
          <a:custGeom>
            <a:avLst/>
            <a:gdLst>
              <a:gd name="connsiteX0" fmla="*/ 17470 w 287700"/>
              <a:gd name="connsiteY0" fmla="*/ 189598 h 288402"/>
              <a:gd name="connsiteX1" fmla="*/ 29636 w 287700"/>
              <a:gd name="connsiteY1" fmla="*/ 189985 h 288402"/>
              <a:gd name="connsiteX2" fmla="*/ 29249 w 287700"/>
              <a:gd name="connsiteY2" fmla="*/ 202151 h 288402"/>
              <a:gd name="connsiteX3" fmla="*/ 17897 w 287700"/>
              <a:gd name="connsiteY3" fmla="*/ 241528 h 288402"/>
              <a:gd name="connsiteX4" fmla="*/ 46875 w 287700"/>
              <a:gd name="connsiteY4" fmla="*/ 270506 h 288402"/>
              <a:gd name="connsiteX5" fmla="*/ 86252 w 287700"/>
              <a:gd name="connsiteY5" fmla="*/ 259154 h 288402"/>
              <a:gd name="connsiteX6" fmla="*/ 137839 w 287700"/>
              <a:gd name="connsiteY6" fmla="*/ 207567 h 288402"/>
              <a:gd name="connsiteX7" fmla="*/ 150005 w 287700"/>
              <a:gd name="connsiteY7" fmla="*/ 207180 h 288402"/>
              <a:gd name="connsiteX8" fmla="*/ 150392 w 287700"/>
              <a:gd name="connsiteY8" fmla="*/ 219346 h 288402"/>
              <a:gd name="connsiteX9" fmla="*/ 98805 w 287700"/>
              <a:gd name="connsiteY9" fmla="*/ 270933 h 288402"/>
              <a:gd name="connsiteX10" fmla="*/ 42915 w 287700"/>
              <a:gd name="connsiteY10" fmla="*/ 286516 h 288402"/>
              <a:gd name="connsiteX11" fmla="*/ 1887 w 287700"/>
              <a:gd name="connsiteY11" fmla="*/ 245489 h 288402"/>
              <a:gd name="connsiteX12" fmla="*/ 17470 w 287700"/>
              <a:gd name="connsiteY12" fmla="*/ 189598 h 288402"/>
              <a:gd name="connsiteX13" fmla="*/ 42821 w 287700"/>
              <a:gd name="connsiteY13" fmla="*/ 184603 h 288402"/>
              <a:gd name="connsiteX14" fmla="*/ 42854 w 287700"/>
              <a:gd name="connsiteY14" fmla="*/ 184625 h 288402"/>
              <a:gd name="connsiteX15" fmla="*/ 42768 w 287700"/>
              <a:gd name="connsiteY15" fmla="*/ 184625 h 288402"/>
              <a:gd name="connsiteX16" fmla="*/ 126983 w 287700"/>
              <a:gd name="connsiteY16" fmla="*/ 103171 h 288402"/>
              <a:gd name="connsiteX17" fmla="*/ 167694 w 287700"/>
              <a:gd name="connsiteY17" fmla="*/ 120056 h 288402"/>
              <a:gd name="connsiteX18" fmla="*/ 167823 w 287700"/>
              <a:gd name="connsiteY18" fmla="*/ 132394 h 288402"/>
              <a:gd name="connsiteX19" fmla="*/ 155485 w 287700"/>
              <a:gd name="connsiteY19" fmla="*/ 132523 h 288402"/>
              <a:gd name="connsiteX20" fmla="*/ 98482 w 287700"/>
              <a:gd name="connsiteY20" fmla="*/ 132523 h 288402"/>
              <a:gd name="connsiteX21" fmla="*/ 48873 w 287700"/>
              <a:gd name="connsiteY21" fmla="*/ 182132 h 288402"/>
              <a:gd name="connsiteX22" fmla="*/ 42821 w 287700"/>
              <a:gd name="connsiteY22" fmla="*/ 184603 h 288402"/>
              <a:gd name="connsiteX23" fmla="*/ 34864 w 287700"/>
              <a:gd name="connsiteY23" fmla="*/ 179325 h 288402"/>
              <a:gd name="connsiteX24" fmla="*/ 36750 w 287700"/>
              <a:gd name="connsiteY24" fmla="*/ 169923 h 288402"/>
              <a:gd name="connsiteX25" fmla="*/ 86273 w 287700"/>
              <a:gd name="connsiteY25" fmla="*/ 120056 h 288402"/>
              <a:gd name="connsiteX26" fmla="*/ 126983 w 287700"/>
              <a:gd name="connsiteY26" fmla="*/ 103171 h 288402"/>
              <a:gd name="connsiteX27" fmla="*/ 230878 w 287700"/>
              <a:gd name="connsiteY27" fmla="*/ 0 h 288402"/>
              <a:gd name="connsiteX28" fmla="*/ 271546 w 287700"/>
              <a:gd name="connsiteY28" fmla="*/ 16842 h 288402"/>
              <a:gd name="connsiteX29" fmla="*/ 270858 w 287700"/>
              <a:gd name="connsiteY29" fmla="*/ 16928 h 288402"/>
              <a:gd name="connsiteX30" fmla="*/ 270858 w 287700"/>
              <a:gd name="connsiteY30" fmla="*/ 98263 h 288402"/>
              <a:gd name="connsiteX31" fmla="*/ 202076 w 287700"/>
              <a:gd name="connsiteY31" fmla="*/ 167045 h 288402"/>
              <a:gd name="connsiteX32" fmla="*/ 120741 w 287700"/>
              <a:gd name="connsiteY32" fmla="*/ 167045 h 288402"/>
              <a:gd name="connsiteX33" fmla="*/ 120870 w 287700"/>
              <a:gd name="connsiteY33" fmla="*/ 154277 h 288402"/>
              <a:gd name="connsiteX34" fmla="*/ 133638 w 287700"/>
              <a:gd name="connsiteY34" fmla="*/ 154406 h 288402"/>
              <a:gd name="connsiteX35" fmla="*/ 190641 w 287700"/>
              <a:gd name="connsiteY35" fmla="*/ 154406 h 288402"/>
              <a:gd name="connsiteX36" fmla="*/ 259423 w 287700"/>
              <a:gd name="connsiteY36" fmla="*/ 85624 h 288402"/>
              <a:gd name="connsiteX37" fmla="*/ 259466 w 287700"/>
              <a:gd name="connsiteY37" fmla="*/ 28406 h 288402"/>
              <a:gd name="connsiteX38" fmla="*/ 202248 w 287700"/>
              <a:gd name="connsiteY38" fmla="*/ 28363 h 288402"/>
              <a:gd name="connsiteX39" fmla="*/ 150059 w 287700"/>
              <a:gd name="connsiteY39" fmla="*/ 80552 h 288402"/>
              <a:gd name="connsiteX40" fmla="*/ 138387 w 287700"/>
              <a:gd name="connsiteY40" fmla="*/ 80101 h 288402"/>
              <a:gd name="connsiteX41" fmla="*/ 137936 w 287700"/>
              <a:gd name="connsiteY41" fmla="*/ 68429 h 288402"/>
              <a:gd name="connsiteX42" fmla="*/ 190211 w 287700"/>
              <a:gd name="connsiteY42" fmla="*/ 16842 h 288402"/>
              <a:gd name="connsiteX43" fmla="*/ 230878 w 287700"/>
              <a:gd name="connsiteY43" fmla="*/ 0 h 28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87700" h="288402">
                <a:moveTo>
                  <a:pt x="17470" y="189598"/>
                </a:moveTo>
                <a:cubicBezTo>
                  <a:pt x="20937" y="186345"/>
                  <a:pt x="26383" y="186518"/>
                  <a:pt x="29636" y="189985"/>
                </a:cubicBezTo>
                <a:cubicBezTo>
                  <a:pt x="32889" y="193452"/>
                  <a:pt x="32716" y="198898"/>
                  <a:pt x="29249" y="202151"/>
                </a:cubicBezTo>
                <a:cubicBezTo>
                  <a:pt x="18580" y="212232"/>
                  <a:pt x="14232" y="227315"/>
                  <a:pt x="17897" y="241528"/>
                </a:cubicBezTo>
                <a:cubicBezTo>
                  <a:pt x="21562" y="255742"/>
                  <a:pt x="32661" y="266841"/>
                  <a:pt x="46875" y="270506"/>
                </a:cubicBezTo>
                <a:cubicBezTo>
                  <a:pt x="61089" y="274172"/>
                  <a:pt x="76171" y="269823"/>
                  <a:pt x="86252" y="259154"/>
                </a:cubicBezTo>
                <a:lnTo>
                  <a:pt x="137839" y="207567"/>
                </a:lnTo>
                <a:cubicBezTo>
                  <a:pt x="141091" y="204101"/>
                  <a:pt x="146538" y="203928"/>
                  <a:pt x="150005" y="207180"/>
                </a:cubicBezTo>
                <a:cubicBezTo>
                  <a:pt x="153471" y="210433"/>
                  <a:pt x="153644" y="215880"/>
                  <a:pt x="150392" y="219346"/>
                </a:cubicBezTo>
                <a:lnTo>
                  <a:pt x="98805" y="270933"/>
                </a:lnTo>
                <a:cubicBezTo>
                  <a:pt x="84352" y="285832"/>
                  <a:pt x="62992" y="291787"/>
                  <a:pt x="42915" y="286516"/>
                </a:cubicBezTo>
                <a:cubicBezTo>
                  <a:pt x="22838" y="281245"/>
                  <a:pt x="7158" y="265565"/>
                  <a:pt x="1887" y="245489"/>
                </a:cubicBezTo>
                <a:cubicBezTo>
                  <a:pt x="-3384" y="225411"/>
                  <a:pt x="2572" y="204052"/>
                  <a:pt x="17470" y="189598"/>
                </a:cubicBezTo>
                <a:close/>
                <a:moveTo>
                  <a:pt x="42821" y="184603"/>
                </a:moveTo>
                <a:lnTo>
                  <a:pt x="42854" y="184625"/>
                </a:lnTo>
                <a:lnTo>
                  <a:pt x="42768" y="184625"/>
                </a:lnTo>
                <a:close/>
                <a:moveTo>
                  <a:pt x="126983" y="103171"/>
                </a:moveTo>
                <a:cubicBezTo>
                  <a:pt x="142257" y="103171"/>
                  <a:pt x="156903" y="109246"/>
                  <a:pt x="167694" y="120056"/>
                </a:cubicBezTo>
                <a:cubicBezTo>
                  <a:pt x="171136" y="123427"/>
                  <a:pt x="171194" y="128951"/>
                  <a:pt x="167823" y="132394"/>
                </a:cubicBezTo>
                <a:cubicBezTo>
                  <a:pt x="164451" y="135836"/>
                  <a:pt x="158927" y="135894"/>
                  <a:pt x="155485" y="132523"/>
                </a:cubicBezTo>
                <a:cubicBezTo>
                  <a:pt x="139740" y="116791"/>
                  <a:pt x="114227" y="116791"/>
                  <a:pt x="98482" y="132523"/>
                </a:cubicBezTo>
                <a:lnTo>
                  <a:pt x="48873" y="182132"/>
                </a:lnTo>
                <a:lnTo>
                  <a:pt x="42821" y="184603"/>
                </a:lnTo>
                <a:lnTo>
                  <a:pt x="34864" y="179325"/>
                </a:lnTo>
                <a:cubicBezTo>
                  <a:pt x="33524" y="176099"/>
                  <a:pt x="34270" y="172383"/>
                  <a:pt x="36750" y="169923"/>
                </a:cubicBezTo>
                <a:lnTo>
                  <a:pt x="86273" y="120056"/>
                </a:lnTo>
                <a:cubicBezTo>
                  <a:pt x="97063" y="109246"/>
                  <a:pt x="111709" y="103171"/>
                  <a:pt x="126983" y="103171"/>
                </a:cubicBezTo>
                <a:close/>
                <a:moveTo>
                  <a:pt x="230878" y="0"/>
                </a:moveTo>
                <a:cubicBezTo>
                  <a:pt x="245597" y="0"/>
                  <a:pt x="260315" y="5614"/>
                  <a:pt x="271546" y="16842"/>
                </a:cubicBezTo>
                <a:lnTo>
                  <a:pt x="270858" y="16928"/>
                </a:lnTo>
                <a:cubicBezTo>
                  <a:pt x="293314" y="39390"/>
                  <a:pt x="293314" y="75801"/>
                  <a:pt x="270858" y="98263"/>
                </a:cubicBezTo>
                <a:lnTo>
                  <a:pt x="202076" y="167045"/>
                </a:lnTo>
                <a:cubicBezTo>
                  <a:pt x="179614" y="189501"/>
                  <a:pt x="143203" y="189501"/>
                  <a:pt x="120741" y="167045"/>
                </a:cubicBezTo>
                <a:cubicBezTo>
                  <a:pt x="117251" y="163484"/>
                  <a:pt x="117309" y="157767"/>
                  <a:pt x="120870" y="154277"/>
                </a:cubicBezTo>
                <a:cubicBezTo>
                  <a:pt x="124431" y="150787"/>
                  <a:pt x="130148" y="150845"/>
                  <a:pt x="133638" y="154406"/>
                </a:cubicBezTo>
                <a:cubicBezTo>
                  <a:pt x="149383" y="170138"/>
                  <a:pt x="174896" y="170138"/>
                  <a:pt x="190641" y="154406"/>
                </a:cubicBezTo>
                <a:lnTo>
                  <a:pt x="259423" y="85624"/>
                </a:lnTo>
                <a:cubicBezTo>
                  <a:pt x="275235" y="69836"/>
                  <a:pt x="275254" y="44218"/>
                  <a:pt x="259466" y="28406"/>
                </a:cubicBezTo>
                <a:cubicBezTo>
                  <a:pt x="243678" y="12594"/>
                  <a:pt x="218060" y="12575"/>
                  <a:pt x="202248" y="28363"/>
                </a:cubicBezTo>
                <a:lnTo>
                  <a:pt x="150059" y="80552"/>
                </a:lnTo>
                <a:cubicBezTo>
                  <a:pt x="146648" y="83473"/>
                  <a:pt x="141563" y="83276"/>
                  <a:pt x="138387" y="80101"/>
                </a:cubicBezTo>
                <a:cubicBezTo>
                  <a:pt x="135212" y="76925"/>
                  <a:pt x="135015" y="71840"/>
                  <a:pt x="137936" y="68429"/>
                </a:cubicBezTo>
                <a:lnTo>
                  <a:pt x="190211" y="16842"/>
                </a:lnTo>
                <a:cubicBezTo>
                  <a:pt x="201442" y="5614"/>
                  <a:pt x="216160" y="0"/>
                  <a:pt x="230878" y="0"/>
                </a:cubicBezTo>
                <a:close/>
              </a:path>
            </a:pathLst>
          </a:custGeom>
          <a:solidFill>
            <a:schemeClr val="accent1"/>
          </a:solidFill>
          <a:ln w="8520"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p>
        </p:txBody>
      </p:sp>
      <p:sp>
        <p:nvSpPr>
          <p:cNvPr id="39" name="六边形 38"/>
          <p:cNvSpPr/>
          <p:nvPr>
            <p:custDataLst>
              <p:tags r:id="rId25"/>
            </p:custDataLst>
          </p:nvPr>
        </p:nvSpPr>
        <p:spPr>
          <a:xfrm>
            <a:off x="654844" y="4781550"/>
            <a:ext cx="555784" cy="479584"/>
          </a:xfrm>
          <a:prstGeom prst="hexagon">
            <a:avLst>
              <a:gd name="adj" fmla="val 31644"/>
              <a:gd name="vf" fmla="val 115470"/>
            </a:avLst>
          </a:prstGeom>
          <a:gradFill>
            <a:gsLst>
              <a:gs pos="0">
                <a:schemeClr val="accent1">
                  <a:alpha val="0"/>
                </a:schemeClr>
              </a:gs>
              <a:gs pos="100000">
                <a:schemeClr val="accent1">
                  <a:alpha val="25000"/>
                </a:schemeClr>
              </a:gs>
            </a:gsLst>
            <a:lin ang="16200000" scaled="0"/>
          </a:gra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350">
              <a:latin typeface="MiSans Normal" panose="00000500000000000000" charset="-122"/>
              <a:ea typeface="MiSans Normal" panose="00000500000000000000" charset="-122"/>
              <a:sym typeface="MiSans Normal" panose="00000500000000000000" charset="-122"/>
            </a:endParaRPr>
          </a:p>
        </p:txBody>
      </p:sp>
      <p:sp>
        <p:nvSpPr>
          <p:cNvPr id="40" name="等腰三角形 39"/>
          <p:cNvSpPr/>
          <p:nvPr>
            <p:custDataLst>
              <p:tags r:id="rId26"/>
            </p:custDataLst>
          </p:nvPr>
        </p:nvSpPr>
        <p:spPr>
          <a:xfrm rot="10800000" flipV="1">
            <a:off x="907256" y="5217795"/>
            <a:ext cx="50006" cy="4333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iSans Normal" panose="00000500000000000000" charset="-122"/>
              <a:ea typeface="MiSans Normal" panose="00000500000000000000" charset="-122"/>
              <a:sym typeface="MiSans Normal" panose="00000500000000000000" charset="-122"/>
            </a:endParaRPr>
          </a:p>
        </p:txBody>
      </p:sp>
      <p:sp>
        <p:nvSpPr>
          <p:cNvPr id="41" name="流程图: 手动操作 40"/>
          <p:cNvSpPr/>
          <p:nvPr>
            <p:custDataLst>
              <p:tags r:id="rId27"/>
            </p:custDataLst>
          </p:nvPr>
        </p:nvSpPr>
        <p:spPr>
          <a:xfrm>
            <a:off x="837248" y="4781550"/>
            <a:ext cx="190500" cy="40005"/>
          </a:xfrm>
          <a:prstGeom prst="flowChartManualOperati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iSans Normal" panose="00000500000000000000" charset="-122"/>
              <a:ea typeface="MiSans Normal" panose="00000500000000000000" charset="-122"/>
              <a:sym typeface="MiSans Normal" panose="00000500000000000000" charset="-122"/>
            </a:endParaRPr>
          </a:p>
        </p:txBody>
      </p:sp>
      <p:sp>
        <p:nvSpPr>
          <p:cNvPr id="45" name="任意多边形: 形状 109"/>
          <p:cNvSpPr/>
          <p:nvPr>
            <p:custDataLst>
              <p:tags r:id="rId28"/>
            </p:custDataLst>
          </p:nvPr>
        </p:nvSpPr>
        <p:spPr>
          <a:xfrm rot="10800000" flipV="1">
            <a:off x="722948" y="4732973"/>
            <a:ext cx="162878" cy="98108"/>
          </a:xfrm>
          <a:custGeom>
            <a:avLst/>
            <a:gdLst>
              <a:gd name="connsiteX0" fmla="*/ -131 w 59230"/>
              <a:gd name="connsiteY0" fmla="*/ -324 h 8343"/>
              <a:gd name="connsiteX1" fmla="*/ 59099 w 59230"/>
              <a:gd name="connsiteY1" fmla="*/ -324 h 8343"/>
              <a:gd name="connsiteX2" fmla="*/ 59099 w 59230"/>
              <a:gd name="connsiteY2" fmla="*/ 8019 h 8343"/>
              <a:gd name="connsiteX3" fmla="*/ -131 w 59230"/>
              <a:gd name="connsiteY3" fmla="*/ 8019 h 8343"/>
            </a:gdLst>
            <a:ahLst/>
            <a:cxnLst>
              <a:cxn ang="0">
                <a:pos x="connsiteX0" y="connsiteY0"/>
              </a:cxn>
              <a:cxn ang="0">
                <a:pos x="connsiteX1" y="connsiteY1"/>
              </a:cxn>
              <a:cxn ang="0">
                <a:pos x="connsiteX2" y="connsiteY2"/>
              </a:cxn>
              <a:cxn ang="0">
                <a:pos x="connsiteX3" y="connsiteY3"/>
              </a:cxn>
            </a:cxnLst>
            <a:rect l="l" t="t" r="r" b="b"/>
            <a:pathLst>
              <a:path w="342" h="206">
                <a:moveTo>
                  <a:pt x="0" y="0"/>
                </a:moveTo>
                <a:lnTo>
                  <a:pt x="227" y="0"/>
                </a:lnTo>
                <a:lnTo>
                  <a:pt x="227" y="2"/>
                </a:lnTo>
                <a:lnTo>
                  <a:pt x="229" y="1"/>
                </a:lnTo>
                <a:lnTo>
                  <a:pt x="342" y="197"/>
                </a:lnTo>
                <a:lnTo>
                  <a:pt x="328" y="206"/>
                </a:lnTo>
                <a:lnTo>
                  <a:pt x="219" y="17"/>
                </a:lnTo>
                <a:lnTo>
                  <a:pt x="0" y="17"/>
                </a:lnTo>
                <a:lnTo>
                  <a:pt x="0" y="0"/>
                </a:lnTo>
                <a:close/>
              </a:path>
            </a:pathLst>
          </a:custGeom>
          <a:solidFill>
            <a:schemeClr val="accent1">
              <a:alpha val="60000"/>
            </a:schemeClr>
          </a:solidFill>
          <a:ln w="1621"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p>
        </p:txBody>
      </p:sp>
      <p:sp>
        <p:nvSpPr>
          <p:cNvPr id="46" name="任意多边形: 形状 109"/>
          <p:cNvSpPr/>
          <p:nvPr>
            <p:custDataLst>
              <p:tags r:id="rId29"/>
            </p:custDataLst>
          </p:nvPr>
        </p:nvSpPr>
        <p:spPr>
          <a:xfrm rot="10800000" flipH="1">
            <a:off x="980123" y="5212080"/>
            <a:ext cx="162878" cy="98108"/>
          </a:xfrm>
          <a:custGeom>
            <a:avLst/>
            <a:gdLst>
              <a:gd name="connsiteX0" fmla="*/ -131 w 59230"/>
              <a:gd name="connsiteY0" fmla="*/ -324 h 8343"/>
              <a:gd name="connsiteX1" fmla="*/ 59099 w 59230"/>
              <a:gd name="connsiteY1" fmla="*/ -324 h 8343"/>
              <a:gd name="connsiteX2" fmla="*/ 59099 w 59230"/>
              <a:gd name="connsiteY2" fmla="*/ 8019 h 8343"/>
              <a:gd name="connsiteX3" fmla="*/ -131 w 59230"/>
              <a:gd name="connsiteY3" fmla="*/ 8019 h 8343"/>
            </a:gdLst>
            <a:ahLst/>
            <a:cxnLst>
              <a:cxn ang="0">
                <a:pos x="connsiteX0" y="connsiteY0"/>
              </a:cxn>
              <a:cxn ang="0">
                <a:pos x="connsiteX1" y="connsiteY1"/>
              </a:cxn>
              <a:cxn ang="0">
                <a:pos x="connsiteX2" y="connsiteY2"/>
              </a:cxn>
              <a:cxn ang="0">
                <a:pos x="connsiteX3" y="connsiteY3"/>
              </a:cxn>
            </a:cxnLst>
            <a:rect l="l" t="t" r="r" b="b"/>
            <a:pathLst>
              <a:path w="342" h="206">
                <a:moveTo>
                  <a:pt x="0" y="0"/>
                </a:moveTo>
                <a:lnTo>
                  <a:pt x="227" y="0"/>
                </a:lnTo>
                <a:lnTo>
                  <a:pt x="227" y="2"/>
                </a:lnTo>
                <a:lnTo>
                  <a:pt x="229" y="1"/>
                </a:lnTo>
                <a:lnTo>
                  <a:pt x="342" y="197"/>
                </a:lnTo>
                <a:lnTo>
                  <a:pt x="328" y="206"/>
                </a:lnTo>
                <a:lnTo>
                  <a:pt x="219" y="17"/>
                </a:lnTo>
                <a:lnTo>
                  <a:pt x="0" y="17"/>
                </a:lnTo>
                <a:lnTo>
                  <a:pt x="0" y="0"/>
                </a:lnTo>
                <a:close/>
              </a:path>
            </a:pathLst>
          </a:custGeom>
          <a:solidFill>
            <a:schemeClr val="accent1">
              <a:alpha val="60000"/>
            </a:schemeClr>
          </a:solidFill>
          <a:ln w="1621"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p>
        </p:txBody>
      </p:sp>
      <p:sp>
        <p:nvSpPr>
          <p:cNvPr id="48" name="图形 332" descr="343538343130363b343538383334303bccf5d0cecdbc"/>
          <p:cNvSpPr/>
          <p:nvPr>
            <p:custDataLst>
              <p:tags r:id="rId30"/>
            </p:custDataLst>
          </p:nvPr>
        </p:nvSpPr>
        <p:spPr>
          <a:xfrm>
            <a:off x="824865" y="4921091"/>
            <a:ext cx="216218" cy="200501"/>
          </a:xfrm>
          <a:custGeom>
            <a:avLst/>
            <a:gdLst>
              <a:gd name="connsiteX0" fmla="*/ 279177 w 288290"/>
              <a:gd name="connsiteY0" fmla="*/ 249196 h 267533"/>
              <a:gd name="connsiteX1" fmla="*/ 226132 w 288290"/>
              <a:gd name="connsiteY1" fmla="*/ 249196 h 267533"/>
              <a:gd name="connsiteX2" fmla="*/ 226132 w 288290"/>
              <a:gd name="connsiteY2" fmla="*/ 101592 h 267533"/>
              <a:gd name="connsiteX3" fmla="*/ 249195 w 288290"/>
              <a:gd name="connsiteY3" fmla="*/ 101592 h 267533"/>
              <a:gd name="connsiteX4" fmla="*/ 249195 w 288290"/>
              <a:gd name="connsiteY4" fmla="*/ 231299 h 267533"/>
              <a:gd name="connsiteX5" fmla="*/ 258420 w 288290"/>
              <a:gd name="connsiteY5" fmla="*/ 240524 h 267533"/>
              <a:gd name="connsiteX6" fmla="*/ 267646 w 288290"/>
              <a:gd name="connsiteY6" fmla="*/ 231299 h 267533"/>
              <a:gd name="connsiteX7" fmla="*/ 267646 w 288290"/>
              <a:gd name="connsiteY7" fmla="*/ 92366 h 267533"/>
              <a:gd name="connsiteX8" fmla="*/ 258420 w 288290"/>
              <a:gd name="connsiteY8" fmla="*/ 83141 h 267533"/>
              <a:gd name="connsiteX9" fmla="*/ 216906 w 288290"/>
              <a:gd name="connsiteY9" fmla="*/ 83141 h 267533"/>
              <a:gd name="connsiteX10" fmla="*/ 207681 w 288290"/>
              <a:gd name="connsiteY10" fmla="*/ 92366 h 267533"/>
              <a:gd name="connsiteX11" fmla="*/ 207681 w 288290"/>
              <a:gd name="connsiteY11" fmla="*/ 249196 h 267533"/>
              <a:gd name="connsiteX12" fmla="*/ 184618 w 288290"/>
              <a:gd name="connsiteY12" fmla="*/ 249196 h 267533"/>
              <a:gd name="connsiteX13" fmla="*/ 184618 w 288290"/>
              <a:gd name="connsiteY13" fmla="*/ 50853 h 267533"/>
              <a:gd name="connsiteX14" fmla="*/ 175393 w 288290"/>
              <a:gd name="connsiteY14" fmla="*/ 41627 h 267533"/>
              <a:gd name="connsiteX15" fmla="*/ 133879 w 288290"/>
              <a:gd name="connsiteY15" fmla="*/ 41627 h 267533"/>
              <a:gd name="connsiteX16" fmla="*/ 124654 w 288290"/>
              <a:gd name="connsiteY16" fmla="*/ 50853 h 267533"/>
              <a:gd name="connsiteX17" fmla="*/ 124654 w 288290"/>
              <a:gd name="connsiteY17" fmla="*/ 249196 h 267533"/>
              <a:gd name="connsiteX18" fmla="*/ 101590 w 288290"/>
              <a:gd name="connsiteY18" fmla="*/ 249196 h 267533"/>
              <a:gd name="connsiteX19" fmla="*/ 101590 w 288290"/>
              <a:gd name="connsiteY19" fmla="*/ 133880 h 267533"/>
              <a:gd name="connsiteX20" fmla="*/ 92365 w 288290"/>
              <a:gd name="connsiteY20" fmla="*/ 124655 h 267533"/>
              <a:gd name="connsiteX21" fmla="*/ 50851 w 288290"/>
              <a:gd name="connsiteY21" fmla="*/ 124655 h 267533"/>
              <a:gd name="connsiteX22" fmla="*/ 41626 w 288290"/>
              <a:gd name="connsiteY22" fmla="*/ 133880 h 267533"/>
              <a:gd name="connsiteX23" fmla="*/ 41626 w 288290"/>
              <a:gd name="connsiteY23" fmla="*/ 249196 h 267533"/>
              <a:gd name="connsiteX24" fmla="*/ 18563 w 288290"/>
              <a:gd name="connsiteY24" fmla="*/ 249196 h 267533"/>
              <a:gd name="connsiteX25" fmla="*/ 18563 w 288290"/>
              <a:gd name="connsiteY25" fmla="*/ 9339 h 267533"/>
              <a:gd name="connsiteX26" fmla="*/ 9338 w 288290"/>
              <a:gd name="connsiteY26" fmla="*/ 114 h 267533"/>
              <a:gd name="connsiteX27" fmla="*/ 112 w 288290"/>
              <a:gd name="connsiteY27" fmla="*/ 9339 h 267533"/>
              <a:gd name="connsiteX28" fmla="*/ 112 w 288290"/>
              <a:gd name="connsiteY28" fmla="*/ 258421 h 267533"/>
              <a:gd name="connsiteX29" fmla="*/ 9338 w 288290"/>
              <a:gd name="connsiteY29" fmla="*/ 267647 h 267533"/>
              <a:gd name="connsiteX30" fmla="*/ 50851 w 288290"/>
              <a:gd name="connsiteY30" fmla="*/ 267647 h 267533"/>
              <a:gd name="connsiteX31" fmla="*/ 60077 w 288290"/>
              <a:gd name="connsiteY31" fmla="*/ 258421 h 267533"/>
              <a:gd name="connsiteX32" fmla="*/ 60077 w 288290"/>
              <a:gd name="connsiteY32" fmla="*/ 143105 h 267533"/>
              <a:gd name="connsiteX33" fmla="*/ 83140 w 288290"/>
              <a:gd name="connsiteY33" fmla="*/ 143105 h 267533"/>
              <a:gd name="connsiteX34" fmla="*/ 83140 w 288290"/>
              <a:gd name="connsiteY34" fmla="*/ 249196 h 267533"/>
              <a:gd name="connsiteX35" fmla="*/ 79819 w 288290"/>
              <a:gd name="connsiteY35" fmla="*/ 249196 h 267533"/>
              <a:gd name="connsiteX36" fmla="*/ 70594 w 288290"/>
              <a:gd name="connsiteY36" fmla="*/ 258421 h 267533"/>
              <a:gd name="connsiteX37" fmla="*/ 79819 w 288290"/>
              <a:gd name="connsiteY37" fmla="*/ 267647 h 267533"/>
              <a:gd name="connsiteX38" fmla="*/ 279177 w 288290"/>
              <a:gd name="connsiteY38" fmla="*/ 267647 h 267533"/>
              <a:gd name="connsiteX39" fmla="*/ 288402 w 288290"/>
              <a:gd name="connsiteY39" fmla="*/ 258421 h 267533"/>
              <a:gd name="connsiteX40" fmla="*/ 279177 w 288290"/>
              <a:gd name="connsiteY40" fmla="*/ 249196 h 267533"/>
              <a:gd name="connsiteX41" fmla="*/ 143104 w 288290"/>
              <a:gd name="connsiteY41" fmla="*/ 249196 h 267533"/>
              <a:gd name="connsiteX42" fmla="*/ 143104 w 288290"/>
              <a:gd name="connsiteY42" fmla="*/ 60078 h 267533"/>
              <a:gd name="connsiteX43" fmla="*/ 166167 w 288290"/>
              <a:gd name="connsiteY43" fmla="*/ 60078 h 267533"/>
              <a:gd name="connsiteX44" fmla="*/ 166167 w 288290"/>
              <a:gd name="connsiteY44" fmla="*/ 249196 h 267533"/>
              <a:gd name="connsiteX45" fmla="*/ 143104 w 288290"/>
              <a:gd name="connsiteY45" fmla="*/ 249196 h 26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88290" h="267533">
                <a:moveTo>
                  <a:pt x="279177" y="249196"/>
                </a:moveTo>
                <a:lnTo>
                  <a:pt x="226132" y="249196"/>
                </a:lnTo>
                <a:lnTo>
                  <a:pt x="226132" y="101592"/>
                </a:lnTo>
                <a:lnTo>
                  <a:pt x="249195" y="101592"/>
                </a:lnTo>
                <a:lnTo>
                  <a:pt x="249195" y="231299"/>
                </a:lnTo>
                <a:cubicBezTo>
                  <a:pt x="249195" y="236394"/>
                  <a:pt x="253325" y="240524"/>
                  <a:pt x="258420" y="240524"/>
                </a:cubicBezTo>
                <a:cubicBezTo>
                  <a:pt x="263515" y="240524"/>
                  <a:pt x="267646" y="236394"/>
                  <a:pt x="267646" y="231299"/>
                </a:cubicBezTo>
                <a:lnTo>
                  <a:pt x="267646" y="92366"/>
                </a:lnTo>
                <a:cubicBezTo>
                  <a:pt x="267646" y="87271"/>
                  <a:pt x="263515" y="83141"/>
                  <a:pt x="258420" y="83141"/>
                </a:cubicBezTo>
                <a:lnTo>
                  <a:pt x="216906" y="83141"/>
                </a:lnTo>
                <a:cubicBezTo>
                  <a:pt x="211811" y="83141"/>
                  <a:pt x="207681" y="87271"/>
                  <a:pt x="207681" y="92366"/>
                </a:cubicBezTo>
                <a:lnTo>
                  <a:pt x="207681" y="249196"/>
                </a:lnTo>
                <a:lnTo>
                  <a:pt x="184618" y="249196"/>
                </a:lnTo>
                <a:lnTo>
                  <a:pt x="184618" y="50853"/>
                </a:lnTo>
                <a:cubicBezTo>
                  <a:pt x="184618" y="45758"/>
                  <a:pt x="180488" y="41627"/>
                  <a:pt x="175393" y="41627"/>
                </a:cubicBezTo>
                <a:lnTo>
                  <a:pt x="133879" y="41627"/>
                </a:lnTo>
                <a:cubicBezTo>
                  <a:pt x="128784" y="41627"/>
                  <a:pt x="124654" y="45758"/>
                  <a:pt x="124654" y="50853"/>
                </a:cubicBezTo>
                <a:lnTo>
                  <a:pt x="124654" y="249196"/>
                </a:lnTo>
                <a:lnTo>
                  <a:pt x="101590" y="249196"/>
                </a:lnTo>
                <a:lnTo>
                  <a:pt x="101590" y="133880"/>
                </a:lnTo>
                <a:cubicBezTo>
                  <a:pt x="101590" y="128785"/>
                  <a:pt x="97460" y="124655"/>
                  <a:pt x="92365" y="124655"/>
                </a:cubicBezTo>
                <a:lnTo>
                  <a:pt x="50851" y="124655"/>
                </a:lnTo>
                <a:cubicBezTo>
                  <a:pt x="45756" y="124655"/>
                  <a:pt x="41626" y="128785"/>
                  <a:pt x="41626" y="133880"/>
                </a:cubicBezTo>
                <a:lnTo>
                  <a:pt x="41626" y="249196"/>
                </a:lnTo>
                <a:lnTo>
                  <a:pt x="18563" y="249196"/>
                </a:lnTo>
                <a:lnTo>
                  <a:pt x="18563" y="9339"/>
                </a:lnTo>
                <a:cubicBezTo>
                  <a:pt x="18563" y="4244"/>
                  <a:pt x="14433" y="114"/>
                  <a:pt x="9338" y="114"/>
                </a:cubicBezTo>
                <a:cubicBezTo>
                  <a:pt x="4243" y="114"/>
                  <a:pt x="112" y="4244"/>
                  <a:pt x="112" y="9339"/>
                </a:cubicBezTo>
                <a:lnTo>
                  <a:pt x="112" y="258421"/>
                </a:lnTo>
                <a:cubicBezTo>
                  <a:pt x="112" y="263516"/>
                  <a:pt x="4243" y="267647"/>
                  <a:pt x="9338" y="267647"/>
                </a:cubicBezTo>
                <a:lnTo>
                  <a:pt x="50851" y="267647"/>
                </a:lnTo>
                <a:cubicBezTo>
                  <a:pt x="55946" y="267647"/>
                  <a:pt x="60077" y="263516"/>
                  <a:pt x="60077" y="258421"/>
                </a:cubicBezTo>
                <a:lnTo>
                  <a:pt x="60077" y="143105"/>
                </a:lnTo>
                <a:lnTo>
                  <a:pt x="83140" y="143105"/>
                </a:lnTo>
                <a:lnTo>
                  <a:pt x="83140" y="249196"/>
                </a:lnTo>
                <a:lnTo>
                  <a:pt x="79819" y="249196"/>
                </a:lnTo>
                <a:cubicBezTo>
                  <a:pt x="74724" y="249196"/>
                  <a:pt x="70594" y="253326"/>
                  <a:pt x="70594" y="258421"/>
                </a:cubicBezTo>
                <a:cubicBezTo>
                  <a:pt x="70594" y="263516"/>
                  <a:pt x="74724" y="267647"/>
                  <a:pt x="79819" y="267647"/>
                </a:cubicBezTo>
                <a:lnTo>
                  <a:pt x="279177" y="267647"/>
                </a:lnTo>
                <a:cubicBezTo>
                  <a:pt x="284272" y="267647"/>
                  <a:pt x="288402" y="263516"/>
                  <a:pt x="288402" y="258421"/>
                </a:cubicBezTo>
                <a:cubicBezTo>
                  <a:pt x="288402" y="253326"/>
                  <a:pt x="284272" y="249196"/>
                  <a:pt x="279177" y="249196"/>
                </a:cubicBezTo>
                <a:moveTo>
                  <a:pt x="143104" y="249196"/>
                </a:moveTo>
                <a:lnTo>
                  <a:pt x="143104" y="60078"/>
                </a:lnTo>
                <a:lnTo>
                  <a:pt x="166167" y="60078"/>
                </a:lnTo>
                <a:lnTo>
                  <a:pt x="166167" y="249196"/>
                </a:lnTo>
                <a:lnTo>
                  <a:pt x="143104" y="249196"/>
                </a:lnTo>
              </a:path>
            </a:pathLst>
          </a:custGeom>
          <a:solidFill>
            <a:schemeClr val="accent1"/>
          </a:solidFill>
          <a:ln w="9142"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p>
        </p:txBody>
      </p:sp>
      <p:cxnSp>
        <p:nvCxnSpPr>
          <p:cNvPr id="50" name="直接连接符 49"/>
          <p:cNvCxnSpPr/>
          <p:nvPr>
            <p:custDataLst>
              <p:tags r:id="rId31"/>
            </p:custDataLst>
          </p:nvPr>
        </p:nvCxnSpPr>
        <p:spPr>
          <a:xfrm flipV="1">
            <a:off x="1269206" y="2973705"/>
            <a:ext cx="3135630" cy="10478"/>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6350">
            <a:solidFill>
              <a:schemeClr val="accent1">
                <a:alpha val="60000"/>
              </a:schemeClr>
            </a:solidFill>
            <a:round/>
            <a:tailEnd type="oval"/>
          </a:ln>
          <a:effectLst/>
        </p:spPr>
        <p:style>
          <a:lnRef idx="2">
            <a:schemeClr val="accent1">
              <a:shade val="50000"/>
            </a:schemeClr>
          </a:lnRef>
          <a:fillRef idx="1">
            <a:schemeClr val="accent1"/>
          </a:fillRef>
          <a:effectRef idx="0">
            <a:schemeClr val="accent1"/>
          </a:effectRef>
          <a:fontRef idx="minor">
            <a:schemeClr val="lt1"/>
          </a:fontRef>
        </p:style>
      </p:cxnSp>
      <p:cxnSp>
        <p:nvCxnSpPr>
          <p:cNvPr id="51" name="直接连接符 50"/>
          <p:cNvCxnSpPr/>
          <p:nvPr>
            <p:custDataLst>
              <p:tags r:id="rId32"/>
            </p:custDataLst>
          </p:nvPr>
        </p:nvCxnSpPr>
        <p:spPr>
          <a:xfrm flipH="1" flipV="1">
            <a:off x="1087279" y="2769394"/>
            <a:ext cx="183833" cy="214789"/>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6350">
            <a:solidFill>
              <a:schemeClr val="accent1">
                <a:alpha val="60000"/>
              </a:schemeClr>
            </a:solidFill>
            <a:round/>
          </a:ln>
          <a:effectLst/>
        </p:spPr>
        <p:style>
          <a:lnRef idx="2">
            <a:schemeClr val="accent1">
              <a:shade val="50000"/>
            </a:schemeClr>
          </a:lnRef>
          <a:fillRef idx="1">
            <a:schemeClr val="accent1"/>
          </a:fillRef>
          <a:effectRef idx="0">
            <a:schemeClr val="accent1"/>
          </a:effectRef>
          <a:fontRef idx="minor">
            <a:schemeClr val="lt1"/>
          </a:fontRef>
        </p:style>
      </p:cxnSp>
      <p:cxnSp>
        <p:nvCxnSpPr>
          <p:cNvPr id="52" name="直接连接符 51"/>
          <p:cNvCxnSpPr/>
          <p:nvPr>
            <p:custDataLst>
              <p:tags r:id="rId33"/>
            </p:custDataLst>
          </p:nvPr>
        </p:nvCxnSpPr>
        <p:spPr>
          <a:xfrm flipV="1">
            <a:off x="1271111" y="4244340"/>
            <a:ext cx="3135630" cy="10478"/>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6350">
            <a:solidFill>
              <a:schemeClr val="accent1">
                <a:alpha val="60000"/>
              </a:schemeClr>
            </a:solidFill>
            <a:round/>
            <a:tailEnd type="oval"/>
          </a:ln>
          <a:effectLst/>
        </p:spPr>
        <p:style>
          <a:lnRef idx="2">
            <a:schemeClr val="accent1">
              <a:shade val="50000"/>
            </a:schemeClr>
          </a:lnRef>
          <a:fillRef idx="1">
            <a:schemeClr val="accent1"/>
          </a:fillRef>
          <a:effectRef idx="0">
            <a:schemeClr val="accent1"/>
          </a:effectRef>
          <a:fontRef idx="minor">
            <a:schemeClr val="lt1"/>
          </a:fontRef>
        </p:style>
      </p:cxnSp>
      <p:cxnSp>
        <p:nvCxnSpPr>
          <p:cNvPr id="58" name="直接连接符 57"/>
          <p:cNvCxnSpPr/>
          <p:nvPr>
            <p:custDataLst>
              <p:tags r:id="rId34"/>
            </p:custDataLst>
          </p:nvPr>
        </p:nvCxnSpPr>
        <p:spPr>
          <a:xfrm flipH="1" flipV="1">
            <a:off x="1089184" y="4040029"/>
            <a:ext cx="183833" cy="214789"/>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6350">
            <a:solidFill>
              <a:schemeClr val="accent1">
                <a:alpha val="60000"/>
              </a:schemeClr>
            </a:solidFill>
            <a:round/>
          </a:ln>
          <a:effectLst/>
        </p:spPr>
        <p:style>
          <a:lnRef idx="2">
            <a:schemeClr val="accent1">
              <a:shade val="50000"/>
            </a:schemeClr>
          </a:lnRef>
          <a:fillRef idx="1">
            <a:schemeClr val="accent1"/>
          </a:fillRef>
          <a:effectRef idx="0">
            <a:schemeClr val="accent1"/>
          </a:effectRef>
          <a:fontRef idx="minor">
            <a:schemeClr val="lt1"/>
          </a:fontRef>
        </p:style>
      </p:cxnSp>
      <p:cxnSp>
        <p:nvCxnSpPr>
          <p:cNvPr id="59" name="直接连接符 58"/>
          <p:cNvCxnSpPr/>
          <p:nvPr>
            <p:custDataLst>
              <p:tags r:id="rId35"/>
            </p:custDataLst>
          </p:nvPr>
        </p:nvCxnSpPr>
        <p:spPr>
          <a:xfrm flipV="1">
            <a:off x="1269206" y="5514975"/>
            <a:ext cx="3135630" cy="10478"/>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6350">
            <a:solidFill>
              <a:schemeClr val="accent1">
                <a:alpha val="60000"/>
              </a:schemeClr>
            </a:solidFill>
            <a:round/>
            <a:tailEnd type="oval"/>
          </a:ln>
          <a:effectLst/>
        </p:spPr>
        <p:style>
          <a:lnRef idx="2">
            <a:schemeClr val="accent1">
              <a:shade val="50000"/>
            </a:schemeClr>
          </a:lnRef>
          <a:fillRef idx="1">
            <a:schemeClr val="accent1"/>
          </a:fillRef>
          <a:effectRef idx="0">
            <a:schemeClr val="accent1"/>
          </a:effectRef>
          <a:fontRef idx="minor">
            <a:schemeClr val="lt1"/>
          </a:fontRef>
        </p:style>
      </p:cxnSp>
      <p:cxnSp>
        <p:nvCxnSpPr>
          <p:cNvPr id="61" name="直接连接符 60"/>
          <p:cNvCxnSpPr/>
          <p:nvPr>
            <p:custDataLst>
              <p:tags r:id="rId36"/>
            </p:custDataLst>
          </p:nvPr>
        </p:nvCxnSpPr>
        <p:spPr>
          <a:xfrm flipH="1" flipV="1">
            <a:off x="1087279" y="5310664"/>
            <a:ext cx="183833" cy="214789"/>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6350">
            <a:solidFill>
              <a:schemeClr val="accent1">
                <a:alpha val="60000"/>
              </a:schemeClr>
            </a:solidFill>
            <a:round/>
          </a:ln>
          <a:effectLst/>
        </p:spPr>
        <p:style>
          <a:lnRef idx="2">
            <a:schemeClr val="accent1">
              <a:shade val="50000"/>
            </a:schemeClr>
          </a:lnRef>
          <a:fillRef idx="1">
            <a:schemeClr val="accent1"/>
          </a:fillRef>
          <a:effectRef idx="0">
            <a:schemeClr val="accent1"/>
          </a:effectRef>
          <a:fontRef idx="minor">
            <a:schemeClr val="lt1"/>
          </a:fontRef>
        </p:style>
      </p:cxnSp>
      <p:pic>
        <p:nvPicPr>
          <p:cNvPr id="9" name="图片 8"/>
          <p:cNvPicPr>
            <a:picLocks noChangeAspect="1"/>
          </p:cNvPicPr>
          <p:nvPr/>
        </p:nvPicPr>
        <p:blipFill>
          <a:blip r:embed="rId37"/>
          <a:stretch>
            <a:fillRect/>
          </a:stretch>
        </p:blipFill>
        <p:spPr>
          <a:xfrm>
            <a:off x="5255260" y="2204720"/>
            <a:ext cx="3249295" cy="3249930"/>
          </a:xfrm>
          <a:prstGeom prst="rect">
            <a:avLst/>
          </a:prstGeom>
        </p:spPr>
      </p:pic>
    </p:spTree>
    <p:custDataLst>
      <p:tags r:id="rId38"/>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21970" y="1152049"/>
            <a:ext cx="4878229" cy="529114"/>
          </a:xfrm>
        </p:spPr>
        <p:txBody>
          <a:bodyPr>
            <a:normAutofit fontScale="90000"/>
          </a:bodyPr>
          <a:lstStyle/>
          <a:p>
            <a:pPr algn="l"/>
            <a:r>
              <a:rPr lang="en-US" altLang="zh-CN"/>
              <a:t>CHAOSS </a:t>
            </a:r>
            <a:r>
              <a:rPr lang="zh-CN" altLang="en-US"/>
              <a:t>指标体系</a:t>
            </a:r>
            <a:endParaRPr lang="zh-CN" altLang="en-US"/>
          </a:p>
        </p:txBody>
      </p:sp>
      <p:sp>
        <p:nvSpPr>
          <p:cNvPr id="58" name="矩形 57"/>
          <p:cNvSpPr/>
          <p:nvPr>
            <p:custDataLst>
              <p:tags r:id="rId2"/>
            </p:custDataLst>
          </p:nvPr>
        </p:nvSpPr>
        <p:spPr>
          <a:xfrm>
            <a:off x="563378" y="1663109"/>
            <a:ext cx="4609646" cy="4266329"/>
          </a:xfrm>
          <a:prstGeom prst="rect">
            <a:avLst/>
          </a:prstGeom>
          <a:solidFill>
            <a:schemeClr val="accent1">
              <a:alpha val="5000"/>
            </a:schemeClr>
          </a:solidFill>
          <a:ln w="6350">
            <a:gradFill>
              <a:gsLst>
                <a:gs pos="0">
                  <a:schemeClr val="accent1"/>
                </a:gs>
                <a:gs pos="100000">
                  <a:schemeClr val="accent1">
                    <a:alpha val="0"/>
                  </a:schemeClr>
                </a:gs>
              </a:gsLst>
              <a:path path="circl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prstClr val="white"/>
              </a:solidFill>
              <a:effectLst/>
              <a:uLnTx/>
              <a:uFillTx/>
              <a:latin typeface="汉仪文黑-55简" panose="00020600040101010101" charset="-122"/>
              <a:ea typeface="汉仪文黑-55简" panose="00020600040101010101" charset="-122"/>
              <a:cs typeface="+mn-cs"/>
            </a:endParaRPr>
          </a:p>
        </p:txBody>
      </p:sp>
      <p:sp>
        <p:nvSpPr>
          <p:cNvPr id="3" name="矩形 2"/>
          <p:cNvSpPr/>
          <p:nvPr>
            <p:custDataLst>
              <p:tags r:id="rId3"/>
            </p:custDataLst>
          </p:nvPr>
        </p:nvSpPr>
        <p:spPr>
          <a:xfrm>
            <a:off x="837565" y="1908810"/>
            <a:ext cx="4077970" cy="3856990"/>
          </a:xfrm>
          <a:prstGeom prst="rect">
            <a:avLst/>
          </a:prstGeom>
          <a:noFill/>
        </p:spPr>
        <p:txBody>
          <a:bodyPr wrap="square" lIns="0" tIns="0" rIns="0" bIns="0" rtlCol="0" anchor="t">
            <a:noAutofit/>
          </a:bodyPr>
          <a:p>
            <a:pPr>
              <a:lnSpc>
                <a:spcPct val="150000"/>
              </a:lnSpc>
              <a:spcBef>
                <a:spcPct val="0"/>
              </a:spcBef>
              <a:spcAft>
                <a:spcPct val="0"/>
              </a:spcAft>
            </a:pPr>
            <a:r>
              <a:rPr lang="zh-CN" altLang="en-US" sz="1200" dirty="0">
                <a:ln>
                  <a:noFill/>
                  <a:prstDash val="sysDot"/>
                </a:ln>
                <a:solidFill>
                  <a:srgbClr val="FFFF00"/>
                </a:solidFill>
                <a:latin typeface="+mn-ea"/>
                <a:cs typeface="+mn-ea"/>
              </a:rPr>
              <a:t>贡献者类指标</a:t>
            </a:r>
            <a:r>
              <a:rPr lang="zh-CN" altLang="en-US" sz="1200" dirty="0">
                <a:ln>
                  <a:noFill/>
                  <a:prstDash val="sysDot"/>
                </a:ln>
                <a:solidFill>
                  <a:schemeClr val="tx1">
                    <a:lumMod val="85000"/>
                    <a:lumOff val="15000"/>
                  </a:schemeClr>
                </a:solidFill>
                <a:latin typeface="+mn-ea"/>
                <a:cs typeface="+mn-ea"/>
              </a:rPr>
              <a:t>：这些指标衡量开发者对项目的贡献，包括活跃开发者数量、贡献者的多样性等。例如，贡献者数量（</a:t>
            </a:r>
            <a:r>
              <a:rPr lang="en-US" altLang="zh-CN" sz="1200" dirty="0">
                <a:ln>
                  <a:noFill/>
                  <a:prstDash val="sysDot"/>
                </a:ln>
                <a:solidFill>
                  <a:schemeClr val="tx1">
                    <a:lumMod val="85000"/>
                    <a:lumOff val="15000"/>
                  </a:schemeClr>
                </a:solidFill>
                <a:latin typeface="+mn-ea"/>
                <a:cs typeface="+mn-ea"/>
              </a:rPr>
              <a:t>Contributor Count</a:t>
            </a:r>
            <a:r>
              <a:rPr lang="zh-CN" altLang="en-US" sz="1200" dirty="0">
                <a:ln>
                  <a:noFill/>
                  <a:prstDash val="sysDot"/>
                </a:ln>
                <a:solidFill>
                  <a:schemeClr val="tx1">
                    <a:lumMod val="85000"/>
                    <a:lumOff val="15000"/>
                  </a:schemeClr>
                </a:solidFill>
                <a:latin typeface="+mn-ea"/>
                <a:cs typeface="+mn-ea"/>
              </a:rPr>
              <a:t>）和新贡献者比例（</a:t>
            </a:r>
            <a:r>
              <a:rPr lang="en-US" altLang="zh-CN" sz="1200" dirty="0">
                <a:ln>
                  <a:noFill/>
                  <a:prstDash val="sysDot"/>
                </a:ln>
                <a:solidFill>
                  <a:schemeClr val="tx1">
                    <a:lumMod val="85000"/>
                    <a:lumOff val="15000"/>
                  </a:schemeClr>
                </a:solidFill>
                <a:latin typeface="+mn-ea"/>
                <a:cs typeface="+mn-ea"/>
              </a:rPr>
              <a:t>New Contributor Ratio</a:t>
            </a:r>
            <a:r>
              <a:rPr lang="zh-CN" altLang="en-US" sz="1200" dirty="0">
                <a:ln>
                  <a:noFill/>
                  <a:prstDash val="sysDot"/>
                </a:ln>
                <a:solidFill>
                  <a:schemeClr val="tx1">
                    <a:lumMod val="85000"/>
                    <a:lumOff val="15000"/>
                  </a:schemeClr>
                </a:solidFill>
                <a:latin typeface="+mn-ea"/>
                <a:cs typeface="+mn-ea"/>
              </a:rPr>
              <a:t>），这些指标反映了项目是否能够吸引新的贡献者，且活跃开发者数量越多，项目的健康度通常也越高。</a:t>
            </a:r>
            <a:endParaRPr lang="en-US" altLang="zh-CN" sz="1200" dirty="0">
              <a:ln>
                <a:noFill/>
                <a:prstDash val="sysDot"/>
              </a:ln>
              <a:solidFill>
                <a:schemeClr val="tx1">
                  <a:lumMod val="85000"/>
                  <a:lumOff val="15000"/>
                </a:schemeClr>
              </a:solidFill>
              <a:latin typeface="+mn-ea"/>
              <a:cs typeface="+mn-ea"/>
            </a:endParaRPr>
          </a:p>
          <a:p>
            <a:pPr>
              <a:lnSpc>
                <a:spcPct val="150000"/>
              </a:lnSpc>
              <a:spcBef>
                <a:spcPct val="0"/>
              </a:spcBef>
              <a:spcAft>
                <a:spcPct val="0"/>
              </a:spcAft>
            </a:pPr>
            <a:r>
              <a:rPr lang="zh-CN" altLang="en-US" sz="1200" dirty="0">
                <a:ln>
                  <a:noFill/>
                  <a:prstDash val="sysDot"/>
                </a:ln>
                <a:solidFill>
                  <a:srgbClr val="FFFF00"/>
                </a:solidFill>
                <a:latin typeface="+mn-ea"/>
                <a:cs typeface="+mn-ea"/>
              </a:rPr>
              <a:t>代码类指标</a:t>
            </a:r>
            <a:r>
              <a:rPr lang="zh-CN" altLang="en-US" sz="1200" dirty="0">
                <a:ln>
                  <a:noFill/>
                  <a:prstDash val="sysDot"/>
                </a:ln>
                <a:solidFill>
                  <a:schemeClr val="tx1">
                    <a:lumMod val="85000"/>
                    <a:lumOff val="15000"/>
                  </a:schemeClr>
                </a:solidFill>
                <a:latin typeface="+mn-ea"/>
                <a:cs typeface="+mn-ea"/>
              </a:rPr>
              <a:t>：这些指标关注代码的提交频率、问题的解决效率等。例如，代码提交频率（</a:t>
            </a:r>
            <a:r>
              <a:rPr lang="en-US" altLang="zh-CN" sz="1200" dirty="0">
                <a:ln>
                  <a:noFill/>
                  <a:prstDash val="sysDot"/>
                </a:ln>
                <a:solidFill>
                  <a:schemeClr val="tx1">
                    <a:lumMod val="85000"/>
                    <a:lumOff val="15000"/>
                  </a:schemeClr>
                </a:solidFill>
                <a:latin typeface="+mn-ea"/>
                <a:cs typeface="+mn-ea"/>
              </a:rPr>
              <a:t>Commit Frequency</a:t>
            </a:r>
            <a:r>
              <a:rPr lang="zh-CN" altLang="en-US" sz="1200" dirty="0">
                <a:ln>
                  <a:noFill/>
                  <a:prstDash val="sysDot"/>
                </a:ln>
                <a:solidFill>
                  <a:schemeClr val="tx1">
                    <a:lumMod val="85000"/>
                    <a:lumOff val="15000"/>
                  </a:schemeClr>
                </a:solidFill>
                <a:latin typeface="+mn-ea"/>
                <a:cs typeface="+mn-ea"/>
              </a:rPr>
              <a:t>）和拉取请求合并时间（</a:t>
            </a:r>
            <a:r>
              <a:rPr lang="en-US" altLang="zh-CN" sz="1200" dirty="0">
                <a:ln>
                  <a:noFill/>
                  <a:prstDash val="sysDot"/>
                </a:ln>
                <a:solidFill>
                  <a:schemeClr val="tx1">
                    <a:lumMod val="85000"/>
                    <a:lumOff val="15000"/>
                  </a:schemeClr>
                </a:solidFill>
                <a:latin typeface="+mn-ea"/>
                <a:cs typeface="+mn-ea"/>
              </a:rPr>
              <a:t>Pull Request Merge Time</a:t>
            </a:r>
            <a:r>
              <a:rPr lang="zh-CN" altLang="en-US" sz="1200" dirty="0">
                <a:ln>
                  <a:noFill/>
                  <a:prstDash val="sysDot"/>
                </a:ln>
                <a:solidFill>
                  <a:schemeClr val="tx1">
                    <a:lumMod val="85000"/>
                    <a:lumOff val="15000"/>
                  </a:schemeClr>
                </a:solidFill>
                <a:latin typeface="+mn-ea"/>
                <a:cs typeface="+mn-ea"/>
              </a:rPr>
              <a:t>），这些指标有助于评估项目的开发进度和代码质量。</a:t>
            </a:r>
            <a:endParaRPr lang="en-US" altLang="zh-CN" sz="1200" dirty="0">
              <a:ln>
                <a:noFill/>
                <a:prstDash val="sysDot"/>
              </a:ln>
              <a:solidFill>
                <a:schemeClr val="tx1">
                  <a:lumMod val="85000"/>
                  <a:lumOff val="15000"/>
                </a:schemeClr>
              </a:solidFill>
              <a:latin typeface="+mn-ea"/>
              <a:cs typeface="+mn-ea"/>
            </a:endParaRPr>
          </a:p>
          <a:p>
            <a:pPr>
              <a:lnSpc>
                <a:spcPct val="150000"/>
              </a:lnSpc>
              <a:spcBef>
                <a:spcPct val="0"/>
              </a:spcBef>
              <a:spcAft>
                <a:spcPct val="0"/>
              </a:spcAft>
            </a:pPr>
            <a:r>
              <a:rPr lang="zh-CN" altLang="en-US" sz="1200" dirty="0">
                <a:ln>
                  <a:noFill/>
                  <a:prstDash val="sysDot"/>
                </a:ln>
                <a:solidFill>
                  <a:srgbClr val="FFFF00"/>
                </a:solidFill>
                <a:latin typeface="+mn-ea"/>
                <a:cs typeface="+mn-ea"/>
              </a:rPr>
              <a:t>问题管理类指标</a:t>
            </a:r>
            <a:r>
              <a:rPr lang="zh-CN" altLang="en-US" sz="1200" dirty="0">
                <a:ln>
                  <a:noFill/>
                  <a:prstDash val="sysDot"/>
                </a:ln>
                <a:solidFill>
                  <a:schemeClr val="tx1">
                    <a:lumMod val="85000"/>
                    <a:lumOff val="15000"/>
                  </a:schemeClr>
                </a:solidFill>
                <a:latin typeface="+mn-ea"/>
                <a:cs typeface="+mn-ea"/>
              </a:rPr>
              <a:t>：这些指标关注项目在问题管理方面的表现，包括问题的响应时间、问题解决率等。例如，已解决问题比例（</a:t>
            </a:r>
            <a:r>
              <a:rPr lang="en-US" altLang="zh-CN" sz="1200" dirty="0">
                <a:ln>
                  <a:noFill/>
                  <a:prstDash val="sysDot"/>
                </a:ln>
                <a:solidFill>
                  <a:schemeClr val="tx1">
                    <a:lumMod val="85000"/>
                    <a:lumOff val="15000"/>
                  </a:schemeClr>
                </a:solidFill>
                <a:latin typeface="+mn-ea"/>
                <a:cs typeface="+mn-ea"/>
              </a:rPr>
              <a:t>Resolved Issues Ratio</a:t>
            </a:r>
            <a:r>
              <a:rPr lang="zh-CN" altLang="en-US" sz="1200" dirty="0">
                <a:ln>
                  <a:noFill/>
                  <a:prstDash val="sysDot"/>
                </a:ln>
                <a:solidFill>
                  <a:schemeClr val="tx1">
                    <a:lumMod val="85000"/>
                    <a:lumOff val="15000"/>
                  </a:schemeClr>
                </a:solidFill>
                <a:latin typeface="+mn-ea"/>
                <a:cs typeface="+mn-ea"/>
              </a:rPr>
              <a:t>），这些指标能够反映项目的维护状态和活跃度。</a:t>
            </a:r>
            <a:endParaRPr lang="en-US" altLang="zh-CN" sz="1200" dirty="0">
              <a:ln>
                <a:noFill/>
                <a:prstDash val="sysDot"/>
              </a:ln>
              <a:solidFill>
                <a:schemeClr val="tx1">
                  <a:lumMod val="85000"/>
                  <a:lumOff val="15000"/>
                </a:schemeClr>
              </a:solidFill>
              <a:latin typeface="+mn-ea"/>
              <a:cs typeface="+mn-ea"/>
            </a:endParaRPr>
          </a:p>
          <a:p>
            <a:pPr>
              <a:lnSpc>
                <a:spcPct val="150000"/>
              </a:lnSpc>
              <a:spcBef>
                <a:spcPct val="0"/>
              </a:spcBef>
              <a:spcAft>
                <a:spcPct val="0"/>
              </a:spcAft>
            </a:pPr>
            <a:endParaRPr lang="zh-CN" altLang="en-US" sz="1200" dirty="0">
              <a:ln>
                <a:noFill/>
                <a:prstDash val="sysDot"/>
              </a:ln>
              <a:solidFill>
                <a:schemeClr val="tx1">
                  <a:lumMod val="85000"/>
                  <a:lumOff val="15000"/>
                </a:schemeClr>
              </a:solidFill>
              <a:latin typeface="+mn-ea"/>
              <a:cs typeface="+mn-ea"/>
            </a:endParaRPr>
          </a:p>
        </p:txBody>
      </p:sp>
      <p:sp>
        <p:nvSpPr>
          <p:cNvPr id="47" name="等腰三角形 46"/>
          <p:cNvSpPr/>
          <p:nvPr>
            <p:custDataLst>
              <p:tags r:id="rId4"/>
            </p:custDataLst>
          </p:nvPr>
        </p:nvSpPr>
        <p:spPr>
          <a:xfrm rot="10800000" flipH="1">
            <a:off x="561516" y="1659385"/>
            <a:ext cx="194941" cy="175074"/>
          </a:xfrm>
          <a:prstGeom prst="triangle">
            <a:avLst>
              <a:gd name="adj" fmla="val 0"/>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pPr>
            <a:endParaRPr lang="zh-CN" altLang="en-US" sz="1350" noProof="0">
              <a:ln>
                <a:noFill/>
              </a:ln>
              <a:solidFill>
                <a:prstClr val="white"/>
              </a:solidFill>
              <a:effectLst/>
              <a:uLnTx/>
              <a:uFillTx/>
              <a:latin typeface="汉仪文黑-55简" panose="00020600040101010101" charset="-122"/>
              <a:ea typeface="汉仪文黑-55简" panose="00020600040101010101" charset="-122"/>
              <a:sym typeface="+mn-ea"/>
            </a:endParaRPr>
          </a:p>
        </p:txBody>
      </p:sp>
      <p:cxnSp>
        <p:nvCxnSpPr>
          <p:cNvPr id="51" name="直接连接符 50"/>
          <p:cNvCxnSpPr/>
          <p:nvPr>
            <p:custDataLst>
              <p:tags r:id="rId5"/>
            </p:custDataLst>
          </p:nvPr>
        </p:nvCxnSpPr>
        <p:spPr>
          <a:xfrm>
            <a:off x="584486" y="1925720"/>
            <a:ext cx="0" cy="131615"/>
          </a:xfrm>
          <a:prstGeom prst="line">
            <a:avLst/>
          </a:prstGeom>
          <a:ln>
            <a:solidFill>
              <a:schemeClr val="accent1">
                <a:alpha val="70000"/>
              </a:schemeClr>
            </a:solidFill>
          </a:ln>
        </p:spPr>
        <p:style>
          <a:lnRef idx="1">
            <a:schemeClr val="accent1"/>
          </a:lnRef>
          <a:fillRef idx="0">
            <a:schemeClr val="accent1"/>
          </a:fillRef>
          <a:effectRef idx="0">
            <a:schemeClr val="accent1"/>
          </a:effectRef>
          <a:fontRef idx="minor">
            <a:schemeClr val="tx1"/>
          </a:fontRef>
        </p:style>
      </p:cxnSp>
      <p:sp>
        <p:nvSpPr>
          <p:cNvPr id="55" name="等腰三角形 54"/>
          <p:cNvSpPr/>
          <p:nvPr>
            <p:custDataLst>
              <p:tags r:id="rId6"/>
            </p:custDataLst>
          </p:nvPr>
        </p:nvSpPr>
        <p:spPr>
          <a:xfrm rot="10800000">
            <a:off x="4984913" y="1659385"/>
            <a:ext cx="194941" cy="175074"/>
          </a:xfrm>
          <a:prstGeom prst="triangle">
            <a:avLst>
              <a:gd name="adj" fmla="val 0"/>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pPr>
            <a:endParaRPr lang="zh-CN" altLang="en-US" sz="1350" noProof="0">
              <a:ln>
                <a:noFill/>
              </a:ln>
              <a:solidFill>
                <a:prstClr val="white"/>
              </a:solidFill>
              <a:effectLst/>
              <a:uLnTx/>
              <a:uFillTx/>
              <a:latin typeface="汉仪文黑-55简" panose="00020600040101010101" charset="-122"/>
              <a:ea typeface="汉仪文黑-55简" panose="00020600040101010101" charset="-122"/>
              <a:sym typeface="+mn-ea"/>
            </a:endParaRPr>
          </a:p>
        </p:txBody>
      </p:sp>
      <p:cxnSp>
        <p:nvCxnSpPr>
          <p:cNvPr id="57" name="直接连接符 56"/>
          <p:cNvCxnSpPr/>
          <p:nvPr>
            <p:custDataLst>
              <p:tags r:id="rId7"/>
            </p:custDataLst>
          </p:nvPr>
        </p:nvCxnSpPr>
        <p:spPr>
          <a:xfrm flipH="1">
            <a:off x="5156884" y="1925720"/>
            <a:ext cx="0" cy="131615"/>
          </a:xfrm>
          <a:prstGeom prst="line">
            <a:avLst/>
          </a:prstGeom>
          <a:ln>
            <a:solidFill>
              <a:schemeClr val="accent1">
                <a:alpha val="70000"/>
              </a:schemeClr>
            </a:solidFill>
          </a:ln>
        </p:spPr>
        <p:style>
          <a:lnRef idx="1">
            <a:schemeClr val="accent1"/>
          </a:lnRef>
          <a:fillRef idx="0">
            <a:schemeClr val="accent1"/>
          </a:fillRef>
          <a:effectRef idx="0">
            <a:schemeClr val="accent1"/>
          </a:effectRef>
          <a:fontRef idx="minor">
            <a:schemeClr val="tx1"/>
          </a:fontRef>
        </p:style>
      </p:cxnSp>
      <p:sp>
        <p:nvSpPr>
          <p:cNvPr id="62" name="等腰三角形 61"/>
          <p:cNvSpPr/>
          <p:nvPr>
            <p:custDataLst>
              <p:tags r:id="rId8"/>
            </p:custDataLst>
          </p:nvPr>
        </p:nvSpPr>
        <p:spPr>
          <a:xfrm rot="10800000" flipH="1" flipV="1">
            <a:off x="572691" y="5765539"/>
            <a:ext cx="194941" cy="175074"/>
          </a:xfrm>
          <a:prstGeom prst="triangle">
            <a:avLst>
              <a:gd name="adj" fmla="val 0"/>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spcBef>
                <a:spcPts val="0"/>
              </a:spcBef>
              <a:spcAft>
                <a:spcPts val="0"/>
              </a:spcAft>
              <a:buClrTx/>
              <a:buSzTx/>
              <a:buFontTx/>
            </a:pPr>
            <a:endParaRPr lang="zh-CN" altLang="en-US" sz="1350" noProof="0">
              <a:ln>
                <a:noFill/>
              </a:ln>
              <a:solidFill>
                <a:prstClr val="white"/>
              </a:solidFill>
              <a:effectLst/>
              <a:uLnTx/>
              <a:uFillTx/>
              <a:latin typeface="汉仪文黑-55简" panose="00020600040101010101" charset="-122"/>
              <a:ea typeface="汉仪文黑-55简" panose="00020600040101010101" charset="-122"/>
              <a:sym typeface="+mn-ea"/>
            </a:endParaRPr>
          </a:p>
        </p:txBody>
      </p:sp>
      <p:cxnSp>
        <p:nvCxnSpPr>
          <p:cNvPr id="64" name="直接连接符 63"/>
          <p:cNvCxnSpPr/>
          <p:nvPr>
            <p:custDataLst>
              <p:tags r:id="rId9"/>
            </p:custDataLst>
          </p:nvPr>
        </p:nvCxnSpPr>
        <p:spPr>
          <a:xfrm flipV="1">
            <a:off x="595661" y="5542663"/>
            <a:ext cx="0" cy="131615"/>
          </a:xfrm>
          <a:prstGeom prst="line">
            <a:avLst/>
          </a:prstGeom>
          <a:ln>
            <a:solidFill>
              <a:schemeClr val="accent1">
                <a:alpha val="70000"/>
              </a:schemeClr>
            </a:solidFill>
          </a:ln>
        </p:spPr>
        <p:style>
          <a:lnRef idx="1">
            <a:schemeClr val="accent1"/>
          </a:lnRef>
          <a:fillRef idx="0">
            <a:schemeClr val="accent1"/>
          </a:fillRef>
          <a:effectRef idx="0">
            <a:schemeClr val="accent1"/>
          </a:effectRef>
          <a:fontRef idx="minor">
            <a:schemeClr val="tx1"/>
          </a:fontRef>
        </p:style>
      </p:cxnSp>
      <p:sp>
        <p:nvSpPr>
          <p:cNvPr id="70" name="等腰三角形 69"/>
          <p:cNvSpPr/>
          <p:nvPr>
            <p:custDataLst>
              <p:tags r:id="rId10"/>
            </p:custDataLst>
          </p:nvPr>
        </p:nvSpPr>
        <p:spPr>
          <a:xfrm rot="10800000" flipV="1">
            <a:off x="4984913" y="5765539"/>
            <a:ext cx="194941" cy="175074"/>
          </a:xfrm>
          <a:prstGeom prst="triangle">
            <a:avLst>
              <a:gd name="adj" fmla="val 0"/>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prstClr val="white"/>
              </a:solidFill>
              <a:effectLst/>
              <a:uLnTx/>
              <a:uFillTx/>
              <a:latin typeface="汉仪文黑-55简" panose="00020600040101010101" charset="-122"/>
              <a:ea typeface="汉仪文黑-55简" panose="00020600040101010101" charset="-122"/>
              <a:cs typeface="+mn-cs"/>
            </a:endParaRPr>
          </a:p>
        </p:txBody>
      </p:sp>
      <p:cxnSp>
        <p:nvCxnSpPr>
          <p:cNvPr id="74" name="直接连接符 73"/>
          <p:cNvCxnSpPr/>
          <p:nvPr>
            <p:custDataLst>
              <p:tags r:id="rId11"/>
            </p:custDataLst>
          </p:nvPr>
        </p:nvCxnSpPr>
        <p:spPr>
          <a:xfrm flipH="1" flipV="1">
            <a:off x="5156884" y="5542663"/>
            <a:ext cx="0" cy="131615"/>
          </a:xfrm>
          <a:prstGeom prst="line">
            <a:avLst/>
          </a:prstGeom>
          <a:ln>
            <a:solidFill>
              <a:schemeClr val="accent1">
                <a:alpha val="70000"/>
              </a:schemeClr>
            </a:solidFill>
          </a:ln>
        </p:spPr>
        <p:style>
          <a:lnRef idx="1">
            <a:schemeClr val="accent1"/>
          </a:lnRef>
          <a:fillRef idx="0">
            <a:schemeClr val="accent1"/>
          </a:fillRef>
          <a:effectRef idx="0">
            <a:schemeClr val="accent1"/>
          </a:effectRef>
          <a:fontRef idx="minor">
            <a:schemeClr val="tx1"/>
          </a:fontRef>
        </p:style>
      </p:cxnSp>
      <p:sp>
        <p:nvSpPr>
          <p:cNvPr id="222" name="任意多边形: 形状 221"/>
          <p:cNvSpPr/>
          <p:nvPr>
            <p:custDataLst>
              <p:tags r:id="rId12"/>
            </p:custDataLst>
          </p:nvPr>
        </p:nvSpPr>
        <p:spPr>
          <a:xfrm flipV="1">
            <a:off x="555308" y="2534751"/>
            <a:ext cx="4111743" cy="225361"/>
          </a:xfrm>
          <a:custGeom>
            <a:avLst/>
            <a:gdLst>
              <a:gd name="connsiteX0" fmla="*/ 0 w 6623"/>
              <a:gd name="connsiteY0" fmla="*/ 0 h 363"/>
              <a:gd name="connsiteX1" fmla="*/ 416 w 6623"/>
              <a:gd name="connsiteY1" fmla="*/ 362 h 363"/>
              <a:gd name="connsiteX2" fmla="*/ 6623 w 6623"/>
              <a:gd name="connsiteY2" fmla="*/ 363 h 363"/>
            </a:gdLst>
            <a:ahLst/>
            <a:cxnLst>
              <a:cxn ang="0">
                <a:pos x="connsiteX0" y="connsiteY0"/>
              </a:cxn>
              <a:cxn ang="0">
                <a:pos x="connsiteX1" y="connsiteY1"/>
              </a:cxn>
              <a:cxn ang="0">
                <a:pos x="connsiteX2" y="connsiteY2"/>
              </a:cxn>
            </a:cxnLst>
            <a:rect l="l" t="t" r="r" b="b"/>
            <a:pathLst>
              <a:path w="6623" h="363">
                <a:moveTo>
                  <a:pt x="0" y="0"/>
                </a:moveTo>
                <a:lnTo>
                  <a:pt x="416" y="362"/>
                </a:lnTo>
                <a:lnTo>
                  <a:pt x="6623" y="363"/>
                </a:lnTo>
              </a:path>
            </a:pathLst>
          </a:custGeom>
          <a:noFill/>
          <a:ln>
            <a:gradFill>
              <a:gsLst>
                <a:gs pos="0">
                  <a:schemeClr val="accent1">
                    <a:alpha val="5000"/>
                  </a:schemeClr>
                </a:gs>
                <a:gs pos="100000">
                  <a:schemeClr val="accent1"/>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24" name="平行四边形 223"/>
          <p:cNvSpPr/>
          <p:nvPr>
            <p:custDataLst>
              <p:tags r:id="rId13"/>
            </p:custDataLst>
          </p:nvPr>
        </p:nvSpPr>
        <p:spPr>
          <a:xfrm flipH="1">
            <a:off x="4745895" y="2513023"/>
            <a:ext cx="59599" cy="44700"/>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25" name="平行四边形 224"/>
          <p:cNvSpPr/>
          <p:nvPr>
            <p:custDataLst>
              <p:tags r:id="rId14"/>
            </p:custDataLst>
          </p:nvPr>
        </p:nvSpPr>
        <p:spPr>
          <a:xfrm flipH="1">
            <a:off x="4805495" y="2513023"/>
            <a:ext cx="59599" cy="44700"/>
          </a:xfrm>
          <a:prstGeom prst="parallelogram">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pic>
        <p:nvPicPr>
          <p:cNvPr id="6" name="图片 5"/>
          <p:cNvPicPr>
            <a:picLocks noChangeAspect="1"/>
          </p:cNvPicPr>
          <p:nvPr/>
        </p:nvPicPr>
        <p:blipFill>
          <a:blip r:embed="rId15"/>
          <a:stretch>
            <a:fillRect/>
          </a:stretch>
        </p:blipFill>
        <p:spPr>
          <a:xfrm>
            <a:off x="5226685" y="2150110"/>
            <a:ext cx="3721735" cy="3253105"/>
          </a:xfrm>
          <a:prstGeom prst="rect">
            <a:avLst/>
          </a:prstGeom>
        </p:spPr>
      </p:pic>
    </p:spTree>
    <p:custDataLst>
      <p:tags r:id="rId16"/>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normAutofit fontScale="90000"/>
          </a:bodyPr>
          <a:lstStyle/>
          <a:p>
            <a:r>
              <a:rPr lang="zh-CN" altLang="en-US"/>
              <a:t>网络指标拟合相关研究</a:t>
            </a:r>
            <a:endParaRPr lang="zh-CN" altLang="en-US"/>
          </a:p>
        </p:txBody>
      </p:sp>
      <p:sp>
        <p:nvSpPr>
          <p:cNvPr id="115" name="任意多边形: 形状 114"/>
          <p:cNvSpPr/>
          <p:nvPr>
            <p:custDataLst>
              <p:tags r:id="rId2"/>
            </p:custDataLst>
          </p:nvPr>
        </p:nvSpPr>
        <p:spPr>
          <a:xfrm>
            <a:off x="5246370" y="2241709"/>
            <a:ext cx="3172301" cy="3172301"/>
          </a:xfrm>
          <a:custGeom>
            <a:avLst/>
            <a:gdLst>
              <a:gd name="connsiteX0" fmla="*/ 0 w 3749402"/>
              <a:gd name="connsiteY0" fmla="*/ 0 h 3749402"/>
              <a:gd name="connsiteX1" fmla="*/ 3749402 w 3749402"/>
              <a:gd name="connsiteY1" fmla="*/ 0 h 3749402"/>
              <a:gd name="connsiteX2" fmla="*/ 3749402 w 3749402"/>
              <a:gd name="connsiteY2" fmla="*/ 3749402 h 3749402"/>
              <a:gd name="connsiteX3" fmla="*/ 3242443 w 3749402"/>
              <a:gd name="connsiteY3" fmla="*/ 3749402 h 3749402"/>
              <a:gd name="connsiteX4" fmla="*/ 3230680 w 3749402"/>
              <a:gd name="connsiteY4" fmla="*/ 3702351 h 3749402"/>
              <a:gd name="connsiteX5" fmla="*/ 2396290 w 3749402"/>
              <a:gd name="connsiteY5" fmla="*/ 3702351 h 3749402"/>
              <a:gd name="connsiteX6" fmla="*/ 2384527 w 3749402"/>
              <a:gd name="connsiteY6" fmla="*/ 3749402 h 3749402"/>
              <a:gd name="connsiteX7" fmla="*/ 2309755 w 3749402"/>
              <a:gd name="connsiteY7" fmla="*/ 3749402 h 3749402"/>
              <a:gd name="connsiteX8" fmla="*/ 2297992 w 3749402"/>
              <a:gd name="connsiteY8" fmla="*/ 3702351 h 3749402"/>
              <a:gd name="connsiteX9" fmla="*/ 1463602 w 3749402"/>
              <a:gd name="connsiteY9" fmla="*/ 3702351 h 3749402"/>
              <a:gd name="connsiteX10" fmla="*/ 1451839 w 3749402"/>
              <a:gd name="connsiteY10" fmla="*/ 3749402 h 3749402"/>
              <a:gd name="connsiteX11" fmla="*/ 1364875 w 3749402"/>
              <a:gd name="connsiteY11" fmla="*/ 3749402 h 3749402"/>
              <a:gd name="connsiteX12" fmla="*/ 1353112 w 3749402"/>
              <a:gd name="connsiteY12" fmla="*/ 3702351 h 3749402"/>
              <a:gd name="connsiteX13" fmla="*/ 518722 w 3749402"/>
              <a:gd name="connsiteY13" fmla="*/ 3702351 h 3749402"/>
              <a:gd name="connsiteX14" fmla="*/ 506959 w 3749402"/>
              <a:gd name="connsiteY14" fmla="*/ 3749402 h 3749402"/>
              <a:gd name="connsiteX15" fmla="*/ 0 w 3749402"/>
              <a:gd name="connsiteY15" fmla="*/ 3749402 h 3749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49402" h="3749402">
                <a:moveTo>
                  <a:pt x="0" y="0"/>
                </a:moveTo>
                <a:lnTo>
                  <a:pt x="3749402" y="0"/>
                </a:lnTo>
                <a:lnTo>
                  <a:pt x="3749402" y="3749402"/>
                </a:lnTo>
                <a:lnTo>
                  <a:pt x="3242443" y="3749402"/>
                </a:lnTo>
                <a:lnTo>
                  <a:pt x="3230680" y="3702351"/>
                </a:lnTo>
                <a:lnTo>
                  <a:pt x="2396290" y="3702351"/>
                </a:lnTo>
                <a:lnTo>
                  <a:pt x="2384527" y="3749402"/>
                </a:lnTo>
                <a:lnTo>
                  <a:pt x="2309755" y="3749402"/>
                </a:lnTo>
                <a:lnTo>
                  <a:pt x="2297992" y="3702351"/>
                </a:lnTo>
                <a:lnTo>
                  <a:pt x="1463602" y="3702351"/>
                </a:lnTo>
                <a:lnTo>
                  <a:pt x="1451839" y="3749402"/>
                </a:lnTo>
                <a:lnTo>
                  <a:pt x="1364875" y="3749402"/>
                </a:lnTo>
                <a:lnTo>
                  <a:pt x="1353112" y="3702351"/>
                </a:lnTo>
                <a:lnTo>
                  <a:pt x="518722" y="3702351"/>
                </a:lnTo>
                <a:lnTo>
                  <a:pt x="506959" y="3749402"/>
                </a:lnTo>
                <a:lnTo>
                  <a:pt x="0" y="3749402"/>
                </a:lnTo>
                <a:close/>
              </a:path>
            </a:pathLst>
          </a:custGeom>
          <a:gradFill>
            <a:gsLst>
              <a:gs pos="52000">
                <a:schemeClr val="accent1">
                  <a:alpha val="0"/>
                </a:schemeClr>
              </a:gs>
              <a:gs pos="0">
                <a:schemeClr val="accent1">
                  <a:alpha val="25000"/>
                </a:schemeClr>
              </a:gs>
              <a:gs pos="100000">
                <a:schemeClr val="accent1">
                  <a:alpha val="25000"/>
                </a:schemeClr>
              </a:gs>
            </a:gsLst>
            <a:lin ang="2700000" scaled="0"/>
          </a:gradFill>
          <a:ln w="6350">
            <a:solidFill>
              <a:schemeClr val="accent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latin typeface="MiSans Normal" panose="00000500000000000000" charset="-122"/>
              <a:ea typeface="MiSans Normal" panose="00000500000000000000" charset="-122"/>
              <a:sym typeface="MiSans Normal" panose="00000500000000000000" charset="-122"/>
            </a:endParaRPr>
          </a:p>
        </p:txBody>
      </p:sp>
      <p:pic>
        <p:nvPicPr>
          <p:cNvPr id="34" name="图片 33" descr="E:/设计图片素材/7968527_.jpg7968527_"/>
          <p:cNvPicPr>
            <a:picLocks noChangeAspect="1"/>
          </p:cNvPicPr>
          <p:nvPr>
            <p:custDataLst>
              <p:tags r:id="rId3"/>
            </p:custDataLst>
          </p:nvPr>
        </p:nvPicPr>
        <p:blipFill>
          <a:blip r:embed="rId4"/>
          <a:srcRect l="14622" r="14622"/>
          <a:stretch>
            <a:fillRect/>
          </a:stretch>
        </p:blipFill>
        <p:spPr>
          <a:xfrm>
            <a:off x="5404485" y="2440305"/>
            <a:ext cx="2856548" cy="2775109"/>
          </a:xfrm>
          <a:custGeom>
            <a:avLst/>
            <a:gdLst/>
            <a:ahLst/>
            <a:cxnLst>
              <a:cxn ang="3">
                <a:pos x="hc" y="t"/>
              </a:cxn>
              <a:cxn ang="cd2">
                <a:pos x="l" y="vc"/>
              </a:cxn>
              <a:cxn ang="cd4">
                <a:pos x="hc" y="b"/>
              </a:cxn>
              <a:cxn ang="0">
                <a:pos x="r" y="vc"/>
              </a:cxn>
            </a:cxnLst>
            <a:rect l="l" t="t" r="r" b="b"/>
            <a:pathLst>
              <a:path w="5133" h="4987">
                <a:moveTo>
                  <a:pt x="0" y="0"/>
                </a:moveTo>
                <a:lnTo>
                  <a:pt x="5133" y="0"/>
                </a:lnTo>
                <a:lnTo>
                  <a:pt x="5133" y="4987"/>
                </a:lnTo>
                <a:lnTo>
                  <a:pt x="0" y="4987"/>
                </a:lnTo>
                <a:lnTo>
                  <a:pt x="0" y="0"/>
                </a:lnTo>
                <a:close/>
              </a:path>
            </a:pathLst>
          </a:custGeom>
          <a:solidFill>
            <a:schemeClr val="accent1"/>
          </a:solidFill>
          <a:ln>
            <a:gradFill>
              <a:gsLst>
                <a:gs pos="0">
                  <a:schemeClr val="accent1">
                    <a:alpha val="0"/>
                  </a:schemeClr>
                </a:gs>
                <a:gs pos="100000">
                  <a:schemeClr val="accent1"/>
                </a:gs>
              </a:gsLst>
              <a:lin ang="16200000" scaled="1"/>
            </a:gradFill>
          </a:ln>
        </p:spPr>
      </p:pic>
      <p:pic>
        <p:nvPicPr>
          <p:cNvPr id="36" name="图片 35"/>
          <p:cNvPicPr>
            <a:picLocks noChangeAspect="1"/>
          </p:cNvPicPr>
          <p:nvPr>
            <p:custDataLst>
              <p:tags r:id="rId5"/>
            </p:custDataLst>
          </p:nvPr>
        </p:nvPicPr>
        <p:blipFill>
          <a:blip r:embed="rId6">
            <a:duotone>
              <a:schemeClr val="accent1">
                <a:shade val="45000"/>
                <a:satMod val="135000"/>
              </a:schemeClr>
              <a:prstClr val="white"/>
            </a:duotone>
          </a:blip>
          <a:srcRect t="4167" b="9100"/>
          <a:stretch>
            <a:fillRect/>
          </a:stretch>
        </p:blipFill>
        <p:spPr>
          <a:xfrm>
            <a:off x="5880735" y="1854041"/>
            <a:ext cx="1794510" cy="735806"/>
          </a:xfrm>
          <a:prstGeom prst="rect">
            <a:avLst/>
          </a:prstGeom>
        </p:spPr>
      </p:pic>
      <p:sp>
        <p:nvSpPr>
          <p:cNvPr id="55" name="任意多边形 48"/>
          <p:cNvSpPr/>
          <p:nvPr>
            <p:custDataLst>
              <p:tags r:id="rId7"/>
            </p:custDataLst>
          </p:nvPr>
        </p:nvSpPr>
        <p:spPr>
          <a:xfrm>
            <a:off x="5250180" y="2245519"/>
            <a:ext cx="643890" cy="199073"/>
          </a:xfrm>
          <a:custGeom>
            <a:avLst/>
            <a:gdLst>
              <a:gd name="connsiteX0" fmla="*/ 1360968 w 1360968"/>
              <a:gd name="connsiteY0" fmla="*/ 0 h 457200"/>
              <a:gd name="connsiteX1" fmla="*/ 0 w 1360968"/>
              <a:gd name="connsiteY1" fmla="*/ 0 h 457200"/>
              <a:gd name="connsiteX2" fmla="*/ 0 w 1360968"/>
              <a:gd name="connsiteY2" fmla="*/ 457200 h 457200"/>
            </a:gdLst>
            <a:ahLst/>
            <a:cxnLst>
              <a:cxn ang="0">
                <a:pos x="connsiteX0" y="connsiteY0"/>
              </a:cxn>
              <a:cxn ang="0">
                <a:pos x="connsiteX1" y="connsiteY1"/>
              </a:cxn>
              <a:cxn ang="0">
                <a:pos x="connsiteX2" y="connsiteY2"/>
              </a:cxn>
            </a:cxnLst>
            <a:rect l="l" t="t" r="r" b="b"/>
            <a:pathLst>
              <a:path w="1360968" h="457200">
                <a:moveTo>
                  <a:pt x="1360968" y="0"/>
                </a:moveTo>
                <a:lnTo>
                  <a:pt x="0" y="0"/>
                </a:lnTo>
                <a:lnTo>
                  <a:pt x="0" y="457200"/>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prstClr val="white"/>
              </a:solidFill>
              <a:effectLst/>
              <a:uLnTx/>
              <a:uFillTx/>
              <a:latin typeface="汉仪文黑-55简" panose="00020600040101010101" charset="-122"/>
              <a:ea typeface="汉仪文黑-55简" panose="00020600040101010101" charset="-122"/>
              <a:cs typeface="+mn-cs"/>
            </a:endParaRPr>
          </a:p>
        </p:txBody>
      </p:sp>
      <p:sp>
        <p:nvSpPr>
          <p:cNvPr id="56" name="等腰三角形 55"/>
          <p:cNvSpPr/>
          <p:nvPr>
            <p:custDataLst>
              <p:tags r:id="rId8"/>
            </p:custDataLst>
          </p:nvPr>
        </p:nvSpPr>
        <p:spPr>
          <a:xfrm rot="10800000" flipH="1">
            <a:off x="5250180" y="2245519"/>
            <a:ext cx="125730" cy="78581"/>
          </a:xfrm>
          <a:prstGeom prst="triangl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prstClr val="white"/>
              </a:solidFill>
              <a:effectLst/>
              <a:uLnTx/>
              <a:uFillTx/>
              <a:latin typeface="汉仪文黑-55简" panose="00020600040101010101" charset="-122"/>
              <a:ea typeface="汉仪文黑-55简" panose="00020600040101010101" charset="-122"/>
              <a:cs typeface="+mn-cs"/>
            </a:endParaRPr>
          </a:p>
        </p:txBody>
      </p:sp>
      <p:cxnSp>
        <p:nvCxnSpPr>
          <p:cNvPr id="57" name="直接连接符 56"/>
          <p:cNvCxnSpPr/>
          <p:nvPr>
            <p:custDataLst>
              <p:tags r:id="rId9"/>
            </p:custDataLst>
          </p:nvPr>
        </p:nvCxnSpPr>
        <p:spPr>
          <a:xfrm>
            <a:off x="5264944" y="2365058"/>
            <a:ext cx="0" cy="5905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4" name="任意多边形: 形状 73"/>
          <p:cNvSpPr/>
          <p:nvPr>
            <p:custDataLst>
              <p:tags r:id="rId10"/>
            </p:custDataLst>
          </p:nvPr>
        </p:nvSpPr>
        <p:spPr>
          <a:xfrm>
            <a:off x="5519738" y="2225040"/>
            <a:ext cx="187643" cy="19050"/>
          </a:xfrm>
          <a:custGeom>
            <a:avLst/>
            <a:gdLst>
              <a:gd name="connsiteX0" fmla="*/ 149306 w 220641"/>
              <a:gd name="connsiteY0" fmla="*/ 0 h 40720"/>
              <a:gd name="connsiteX1" fmla="*/ 220641 w 220641"/>
              <a:gd name="connsiteY1" fmla="*/ 39541 h 40720"/>
              <a:gd name="connsiteX2" fmla="*/ 0 w 220641"/>
              <a:gd name="connsiteY2" fmla="*/ 40720 h 40720"/>
              <a:gd name="connsiteX3" fmla="*/ 22194 w 220641"/>
              <a:gd name="connsiteY3" fmla="*/ 680 h 40720"/>
              <a:gd name="connsiteX4" fmla="*/ 149306 w 220641"/>
              <a:gd name="connsiteY4" fmla="*/ 0 h 40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41" h="40720">
                <a:moveTo>
                  <a:pt x="149306" y="0"/>
                </a:moveTo>
                <a:lnTo>
                  <a:pt x="220641" y="39541"/>
                </a:lnTo>
                <a:lnTo>
                  <a:pt x="0" y="40720"/>
                </a:lnTo>
                <a:lnTo>
                  <a:pt x="22194" y="680"/>
                </a:lnTo>
                <a:lnTo>
                  <a:pt x="14930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a:solidFill>
                <a:prstClr val="black"/>
              </a:solidFill>
              <a:latin typeface="汉仪文黑-55简" panose="00020600040101010101" charset="-122"/>
              <a:ea typeface="汉仪文黑-55简" panose="00020600040101010101" charset="-122"/>
            </a:endParaRPr>
          </a:p>
        </p:txBody>
      </p:sp>
      <p:sp>
        <p:nvSpPr>
          <p:cNvPr id="62" name="任意多边形 51"/>
          <p:cNvSpPr/>
          <p:nvPr>
            <p:custDataLst>
              <p:tags r:id="rId11"/>
            </p:custDataLst>
          </p:nvPr>
        </p:nvSpPr>
        <p:spPr>
          <a:xfrm flipV="1">
            <a:off x="8188166" y="5211604"/>
            <a:ext cx="224314" cy="194786"/>
          </a:xfrm>
          <a:custGeom>
            <a:avLst/>
            <a:gdLst>
              <a:gd name="connsiteX0" fmla="*/ 0 w 571"/>
              <a:gd name="connsiteY0" fmla="*/ 0 h 409"/>
              <a:gd name="connsiteX1" fmla="*/ 571 w 571"/>
              <a:gd name="connsiteY1" fmla="*/ 0 h 409"/>
              <a:gd name="connsiteX2" fmla="*/ 569 w 571"/>
              <a:gd name="connsiteY2" fmla="*/ 409 h 409"/>
            </a:gdLst>
            <a:ahLst/>
            <a:cxnLst>
              <a:cxn ang="0">
                <a:pos x="connsiteX0" y="connsiteY0"/>
              </a:cxn>
              <a:cxn ang="0">
                <a:pos x="connsiteX1" y="connsiteY1"/>
              </a:cxn>
              <a:cxn ang="0">
                <a:pos x="connsiteX2" y="connsiteY2"/>
              </a:cxn>
            </a:cxnLst>
            <a:rect l="l" t="t" r="r" b="b"/>
            <a:pathLst>
              <a:path w="571" h="409">
                <a:moveTo>
                  <a:pt x="0" y="0"/>
                </a:moveTo>
                <a:lnTo>
                  <a:pt x="571" y="0"/>
                </a:lnTo>
                <a:lnTo>
                  <a:pt x="569" y="409"/>
                </a:lnTo>
              </a:path>
            </a:pathLst>
          </a:cu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iSans Normal" panose="00000500000000000000" charset="-122"/>
              <a:ea typeface="MiSans Normal" panose="00000500000000000000" charset="-122"/>
              <a:sym typeface="MiSans Normal" panose="00000500000000000000" charset="-122"/>
            </a:endParaRPr>
          </a:p>
        </p:txBody>
      </p:sp>
      <p:sp>
        <p:nvSpPr>
          <p:cNvPr id="309" name="任意多边形 308"/>
          <p:cNvSpPr/>
          <p:nvPr>
            <p:custDataLst>
              <p:tags r:id="rId12"/>
            </p:custDataLst>
          </p:nvPr>
        </p:nvSpPr>
        <p:spPr>
          <a:xfrm rot="10800000" flipH="1">
            <a:off x="5404485" y="5275898"/>
            <a:ext cx="681038" cy="46196"/>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430" h="97">
                <a:moveTo>
                  <a:pt x="0" y="97"/>
                </a:moveTo>
                <a:lnTo>
                  <a:pt x="24" y="0"/>
                </a:lnTo>
                <a:lnTo>
                  <a:pt x="101" y="0"/>
                </a:lnTo>
                <a:lnTo>
                  <a:pt x="77" y="97"/>
                </a:lnTo>
                <a:lnTo>
                  <a:pt x="0" y="97"/>
                </a:lnTo>
                <a:close/>
                <a:moveTo>
                  <a:pt x="133" y="97"/>
                </a:moveTo>
                <a:lnTo>
                  <a:pt x="157" y="0"/>
                </a:lnTo>
                <a:lnTo>
                  <a:pt x="234" y="0"/>
                </a:lnTo>
                <a:lnTo>
                  <a:pt x="210" y="97"/>
                </a:lnTo>
                <a:lnTo>
                  <a:pt x="133" y="97"/>
                </a:lnTo>
                <a:close/>
                <a:moveTo>
                  <a:pt x="266" y="97"/>
                </a:moveTo>
                <a:lnTo>
                  <a:pt x="290" y="0"/>
                </a:lnTo>
                <a:lnTo>
                  <a:pt x="367" y="0"/>
                </a:lnTo>
                <a:lnTo>
                  <a:pt x="343" y="97"/>
                </a:lnTo>
                <a:lnTo>
                  <a:pt x="266" y="97"/>
                </a:lnTo>
                <a:close/>
                <a:moveTo>
                  <a:pt x="399" y="97"/>
                </a:moveTo>
                <a:lnTo>
                  <a:pt x="423" y="0"/>
                </a:lnTo>
                <a:lnTo>
                  <a:pt x="500" y="0"/>
                </a:lnTo>
                <a:lnTo>
                  <a:pt x="476" y="97"/>
                </a:lnTo>
                <a:lnTo>
                  <a:pt x="399" y="97"/>
                </a:lnTo>
                <a:close/>
                <a:moveTo>
                  <a:pt x="532" y="97"/>
                </a:moveTo>
                <a:lnTo>
                  <a:pt x="556" y="0"/>
                </a:lnTo>
                <a:lnTo>
                  <a:pt x="633" y="0"/>
                </a:lnTo>
                <a:lnTo>
                  <a:pt x="609" y="97"/>
                </a:lnTo>
                <a:lnTo>
                  <a:pt x="532" y="97"/>
                </a:lnTo>
                <a:close/>
                <a:moveTo>
                  <a:pt x="664" y="97"/>
                </a:moveTo>
                <a:lnTo>
                  <a:pt x="688" y="0"/>
                </a:lnTo>
                <a:lnTo>
                  <a:pt x="765" y="0"/>
                </a:lnTo>
                <a:lnTo>
                  <a:pt x="741" y="97"/>
                </a:lnTo>
                <a:lnTo>
                  <a:pt x="664" y="97"/>
                </a:lnTo>
                <a:close/>
                <a:moveTo>
                  <a:pt x="797" y="97"/>
                </a:moveTo>
                <a:lnTo>
                  <a:pt x="821" y="0"/>
                </a:lnTo>
                <a:lnTo>
                  <a:pt x="898" y="0"/>
                </a:lnTo>
                <a:lnTo>
                  <a:pt x="874" y="97"/>
                </a:lnTo>
                <a:lnTo>
                  <a:pt x="797" y="97"/>
                </a:lnTo>
                <a:close/>
                <a:moveTo>
                  <a:pt x="930" y="97"/>
                </a:moveTo>
                <a:lnTo>
                  <a:pt x="954" y="0"/>
                </a:lnTo>
                <a:lnTo>
                  <a:pt x="1031" y="0"/>
                </a:lnTo>
                <a:lnTo>
                  <a:pt x="1007" y="97"/>
                </a:lnTo>
                <a:lnTo>
                  <a:pt x="930" y="97"/>
                </a:lnTo>
                <a:close/>
                <a:moveTo>
                  <a:pt x="1063" y="97"/>
                </a:moveTo>
                <a:lnTo>
                  <a:pt x="1087" y="0"/>
                </a:lnTo>
                <a:lnTo>
                  <a:pt x="1164" y="0"/>
                </a:lnTo>
                <a:lnTo>
                  <a:pt x="1140" y="97"/>
                </a:lnTo>
                <a:lnTo>
                  <a:pt x="1063" y="97"/>
                </a:lnTo>
                <a:close/>
                <a:moveTo>
                  <a:pt x="1196" y="97"/>
                </a:moveTo>
                <a:lnTo>
                  <a:pt x="1220" y="0"/>
                </a:lnTo>
                <a:lnTo>
                  <a:pt x="1297" y="0"/>
                </a:lnTo>
                <a:lnTo>
                  <a:pt x="1273" y="97"/>
                </a:lnTo>
                <a:lnTo>
                  <a:pt x="1196" y="97"/>
                </a:lnTo>
                <a:close/>
                <a:moveTo>
                  <a:pt x="1329" y="97"/>
                </a:moveTo>
                <a:lnTo>
                  <a:pt x="1353" y="0"/>
                </a:lnTo>
                <a:lnTo>
                  <a:pt x="1430" y="0"/>
                </a:lnTo>
                <a:lnTo>
                  <a:pt x="1406" y="97"/>
                </a:lnTo>
                <a:lnTo>
                  <a:pt x="1329" y="97"/>
                </a:lnTo>
                <a:close/>
              </a:path>
            </a:pathLst>
          </a:custGeom>
          <a:gradFill flip="none" rotWithShape="1">
            <a:gsLst>
              <a:gs pos="0">
                <a:schemeClr val="accent1"/>
              </a:gs>
              <a:gs pos="100000">
                <a:schemeClr val="accent1">
                  <a:alpha val="0"/>
                </a:schemeClr>
              </a:gs>
            </a:gsLst>
            <a:lin ang="0" scaled="0"/>
            <a:tileRect/>
          </a:gradFill>
          <a:ln>
            <a:noFill/>
          </a:ln>
          <a:effectLst>
            <a:outerShdw blurRad="127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latin typeface="MiSans Normal" panose="00000500000000000000" charset="-122"/>
              <a:ea typeface="MiSans Normal" panose="00000500000000000000" charset="-122"/>
              <a:sym typeface="MiSans Normal" panose="00000500000000000000" charset="-122"/>
            </a:endParaRPr>
          </a:p>
        </p:txBody>
      </p:sp>
      <p:sp>
        <p:nvSpPr>
          <p:cNvPr id="64" name="任意多边形 79"/>
          <p:cNvSpPr/>
          <p:nvPr>
            <p:custDataLst>
              <p:tags r:id="rId13"/>
            </p:custDataLst>
          </p:nvPr>
        </p:nvSpPr>
        <p:spPr>
          <a:xfrm rot="16200000" flipV="1">
            <a:off x="3958590" y="3973830"/>
            <a:ext cx="2727008" cy="61913"/>
          </a:xfrm>
          <a:custGeom>
            <a:avLst/>
            <a:gdLst>
              <a:gd name="connsiteX0" fmla="*/ 0 w 4210493"/>
              <a:gd name="connsiteY0" fmla="*/ 116958 h 233916"/>
              <a:gd name="connsiteX1" fmla="*/ 744279 w 4210493"/>
              <a:gd name="connsiteY1" fmla="*/ 116958 h 233916"/>
              <a:gd name="connsiteX2" fmla="*/ 1010093 w 4210493"/>
              <a:gd name="connsiteY2" fmla="*/ 0 h 233916"/>
              <a:gd name="connsiteX3" fmla="*/ 1350335 w 4210493"/>
              <a:gd name="connsiteY3" fmla="*/ 0 h 233916"/>
              <a:gd name="connsiteX4" fmla="*/ 2955851 w 4210493"/>
              <a:gd name="connsiteY4" fmla="*/ 0 h 233916"/>
              <a:gd name="connsiteX5" fmla="*/ 3157870 w 4210493"/>
              <a:gd name="connsiteY5" fmla="*/ 233916 h 233916"/>
              <a:gd name="connsiteX6" fmla="*/ 4210493 w 4210493"/>
              <a:gd name="connsiteY6" fmla="*/ 233916 h 233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0493" h="233916">
                <a:moveTo>
                  <a:pt x="0" y="116958"/>
                </a:moveTo>
                <a:lnTo>
                  <a:pt x="744279" y="116958"/>
                </a:lnTo>
                <a:lnTo>
                  <a:pt x="1010093" y="0"/>
                </a:lnTo>
                <a:lnTo>
                  <a:pt x="1350335" y="0"/>
                </a:lnTo>
                <a:lnTo>
                  <a:pt x="2955851" y="0"/>
                </a:lnTo>
                <a:lnTo>
                  <a:pt x="3157870" y="233916"/>
                </a:lnTo>
                <a:lnTo>
                  <a:pt x="4210493" y="233916"/>
                </a:lnTo>
              </a:path>
            </a:pathLst>
          </a:custGeom>
          <a:noFill/>
          <a:ln cap="rnd">
            <a:gradFill>
              <a:gsLst>
                <a:gs pos="0">
                  <a:schemeClr val="accent1">
                    <a:alpha val="0"/>
                  </a:schemeClr>
                </a:gs>
                <a:gs pos="100000">
                  <a:srgbClr val="FFC955">
                    <a:alpha val="4000"/>
                  </a:srgbClr>
                </a:gs>
                <a:gs pos="61000">
                  <a:schemeClr val="accent1">
                    <a:alpha val="59000"/>
                  </a:schemeClr>
                </a:gs>
              </a:gsLst>
              <a:lin ang="10800000" scaled="0"/>
              <a:tileRect/>
            </a:gradFill>
            <a:head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iSans Normal" panose="00000500000000000000" charset="-122"/>
              <a:ea typeface="MiSans Normal" panose="00000500000000000000" charset="-122"/>
              <a:sym typeface="MiSans Normal" panose="00000500000000000000" charset="-122"/>
            </a:endParaRPr>
          </a:p>
        </p:txBody>
      </p:sp>
      <p:sp>
        <p:nvSpPr>
          <p:cNvPr id="65" name="任意多边形 79"/>
          <p:cNvSpPr/>
          <p:nvPr>
            <p:custDataLst>
              <p:tags r:id="rId14"/>
            </p:custDataLst>
          </p:nvPr>
        </p:nvSpPr>
        <p:spPr>
          <a:xfrm rot="5400000" flipH="1" flipV="1">
            <a:off x="6989921" y="3973830"/>
            <a:ext cx="2727008" cy="61913"/>
          </a:xfrm>
          <a:custGeom>
            <a:avLst/>
            <a:gdLst>
              <a:gd name="connsiteX0" fmla="*/ 0 w 4210493"/>
              <a:gd name="connsiteY0" fmla="*/ 116958 h 233916"/>
              <a:gd name="connsiteX1" fmla="*/ 744279 w 4210493"/>
              <a:gd name="connsiteY1" fmla="*/ 116958 h 233916"/>
              <a:gd name="connsiteX2" fmla="*/ 1010093 w 4210493"/>
              <a:gd name="connsiteY2" fmla="*/ 0 h 233916"/>
              <a:gd name="connsiteX3" fmla="*/ 1350335 w 4210493"/>
              <a:gd name="connsiteY3" fmla="*/ 0 h 233916"/>
              <a:gd name="connsiteX4" fmla="*/ 2955851 w 4210493"/>
              <a:gd name="connsiteY4" fmla="*/ 0 h 233916"/>
              <a:gd name="connsiteX5" fmla="*/ 3157870 w 4210493"/>
              <a:gd name="connsiteY5" fmla="*/ 233916 h 233916"/>
              <a:gd name="connsiteX6" fmla="*/ 4210493 w 4210493"/>
              <a:gd name="connsiteY6" fmla="*/ 233916 h 233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0493" h="233916">
                <a:moveTo>
                  <a:pt x="0" y="116958"/>
                </a:moveTo>
                <a:lnTo>
                  <a:pt x="744279" y="116958"/>
                </a:lnTo>
                <a:lnTo>
                  <a:pt x="1010093" y="0"/>
                </a:lnTo>
                <a:lnTo>
                  <a:pt x="1350335" y="0"/>
                </a:lnTo>
                <a:lnTo>
                  <a:pt x="2955851" y="0"/>
                </a:lnTo>
                <a:lnTo>
                  <a:pt x="3157870" y="233916"/>
                </a:lnTo>
                <a:lnTo>
                  <a:pt x="4210493" y="233916"/>
                </a:lnTo>
              </a:path>
            </a:pathLst>
          </a:custGeom>
          <a:noFill/>
          <a:ln cap="rnd">
            <a:gradFill>
              <a:gsLst>
                <a:gs pos="0">
                  <a:schemeClr val="accent1">
                    <a:alpha val="0"/>
                  </a:schemeClr>
                </a:gs>
                <a:gs pos="100000">
                  <a:srgbClr val="FFC955">
                    <a:alpha val="4000"/>
                  </a:srgbClr>
                </a:gs>
                <a:gs pos="61000">
                  <a:schemeClr val="accent1">
                    <a:alpha val="59000"/>
                  </a:schemeClr>
                </a:gs>
              </a:gsLst>
              <a:lin ang="10800000" scaled="0"/>
              <a:tileRect/>
            </a:gradFill>
            <a:head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iSans Normal" panose="00000500000000000000" charset="-122"/>
              <a:ea typeface="MiSans Normal" panose="00000500000000000000" charset="-122"/>
              <a:sym typeface="MiSans Normal" panose="00000500000000000000" charset="-122"/>
            </a:endParaRPr>
          </a:p>
        </p:txBody>
      </p:sp>
      <p:sp>
        <p:nvSpPr>
          <p:cNvPr id="4" name="剪去对角的矩形 3"/>
          <p:cNvSpPr/>
          <p:nvPr>
            <p:custDataLst>
              <p:tags r:id="rId15"/>
            </p:custDataLst>
          </p:nvPr>
        </p:nvSpPr>
        <p:spPr>
          <a:xfrm>
            <a:off x="542925" y="4622959"/>
            <a:ext cx="515779" cy="515779"/>
          </a:xfrm>
          <a:prstGeom prst="snip2DiagRect">
            <a:avLst/>
          </a:prstGeom>
          <a:gradFill>
            <a:gsLst>
              <a:gs pos="0">
                <a:schemeClr val="accent1">
                  <a:alpha val="0"/>
                </a:schemeClr>
              </a:gs>
              <a:gs pos="100000">
                <a:schemeClr val="accent1">
                  <a:alpha val="15000"/>
                </a:schemeClr>
              </a:gs>
            </a:gsLst>
            <a:lin ang="16200000" scaled="0"/>
          </a:gradFill>
          <a:ln w="6350">
            <a:gradFill>
              <a:gsLst>
                <a:gs pos="0">
                  <a:schemeClr val="accent1">
                    <a:alpha val="40000"/>
                  </a:schemeClr>
                </a:gs>
                <a:gs pos="100000">
                  <a:schemeClr val="accent1"/>
                </a:gs>
              </a:gsLst>
              <a:lin ang="162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0" tIns="0" rIns="0" bIns="0" numCol="1" spcCol="0" rtlCol="0" fromWordArt="0" anchor="ctr" anchorCtr="0" forceAA="0" compatLnSpc="1">
            <a:noAutofit/>
          </a:bodyPr>
          <a:lstStyle/>
          <a:p>
            <a:pPr lvl="0" algn="ctr">
              <a:buClrTx/>
              <a:buSzTx/>
              <a:buFontTx/>
            </a:pPr>
            <a:endParaRPr lang="en-US" altLang="zh-CN" sz="1350" b="1">
              <a:solidFill>
                <a:schemeClr val="tx1">
                  <a:lumMod val="85000"/>
                  <a:lumOff val="15000"/>
                </a:schemeClr>
              </a:solidFill>
              <a:effectLst/>
              <a:latin typeface="MiSans Normal" panose="00000500000000000000" charset="-122"/>
              <a:ea typeface="MiSans Normal" panose="00000500000000000000" charset="-122"/>
              <a:cs typeface="MiSans Normal" panose="00000500000000000000" charset="-122"/>
              <a:sym typeface="MiSans Normal" panose="00000500000000000000" charset="-122"/>
            </a:endParaRPr>
          </a:p>
        </p:txBody>
      </p:sp>
      <p:sp>
        <p:nvSpPr>
          <p:cNvPr id="7" name="任意多边形 6"/>
          <p:cNvSpPr/>
          <p:nvPr>
            <p:custDataLst>
              <p:tags r:id="rId16"/>
            </p:custDataLst>
          </p:nvPr>
        </p:nvSpPr>
        <p:spPr>
          <a:xfrm>
            <a:off x="655796" y="4801553"/>
            <a:ext cx="290036" cy="158591"/>
          </a:xfrm>
          <a:custGeom>
            <a:avLst/>
            <a:gdLst/>
            <a:ahLst/>
            <a:cxnLst>
              <a:cxn ang="3">
                <a:pos x="hc" y="t"/>
              </a:cxn>
              <a:cxn ang="cd2">
                <a:pos x="l" y="vc"/>
              </a:cxn>
              <a:cxn ang="cd4">
                <a:pos x="hc" y="b"/>
              </a:cxn>
              <a:cxn ang="0">
                <a:pos x="r" y="vc"/>
              </a:cxn>
            </a:cxnLst>
            <a:rect l="l" t="t" r="r" b="b"/>
            <a:pathLst>
              <a:path w="609" h="333">
                <a:moveTo>
                  <a:pt x="347" y="0"/>
                </a:moveTo>
                <a:lnTo>
                  <a:pt x="609" y="0"/>
                </a:lnTo>
                <a:lnTo>
                  <a:pt x="609" y="97"/>
                </a:lnTo>
                <a:lnTo>
                  <a:pt x="546" y="159"/>
                </a:lnTo>
                <a:lnTo>
                  <a:pt x="609" y="159"/>
                </a:lnTo>
                <a:lnTo>
                  <a:pt x="609" y="271"/>
                </a:lnTo>
                <a:lnTo>
                  <a:pt x="543" y="333"/>
                </a:lnTo>
                <a:lnTo>
                  <a:pt x="325" y="333"/>
                </a:lnTo>
                <a:lnTo>
                  <a:pt x="340" y="285"/>
                </a:lnTo>
                <a:lnTo>
                  <a:pt x="520" y="285"/>
                </a:lnTo>
                <a:lnTo>
                  <a:pt x="520" y="190"/>
                </a:lnTo>
                <a:lnTo>
                  <a:pt x="339" y="190"/>
                </a:lnTo>
                <a:lnTo>
                  <a:pt x="355" y="142"/>
                </a:lnTo>
                <a:lnTo>
                  <a:pt x="520" y="142"/>
                </a:lnTo>
                <a:lnTo>
                  <a:pt x="520" y="48"/>
                </a:lnTo>
                <a:lnTo>
                  <a:pt x="332" y="48"/>
                </a:lnTo>
                <a:lnTo>
                  <a:pt x="347" y="0"/>
                </a:lnTo>
                <a:close/>
                <a:moveTo>
                  <a:pt x="0" y="0"/>
                </a:moveTo>
                <a:lnTo>
                  <a:pt x="89" y="0"/>
                </a:lnTo>
                <a:lnTo>
                  <a:pt x="89" y="285"/>
                </a:lnTo>
                <a:lnTo>
                  <a:pt x="205" y="285"/>
                </a:lnTo>
                <a:lnTo>
                  <a:pt x="205" y="48"/>
                </a:lnTo>
                <a:lnTo>
                  <a:pt x="89" y="48"/>
                </a:lnTo>
                <a:lnTo>
                  <a:pt x="105" y="0"/>
                </a:lnTo>
                <a:lnTo>
                  <a:pt x="227" y="0"/>
                </a:lnTo>
                <a:lnTo>
                  <a:pt x="293" y="62"/>
                </a:lnTo>
                <a:lnTo>
                  <a:pt x="293" y="271"/>
                </a:lnTo>
                <a:lnTo>
                  <a:pt x="227" y="333"/>
                </a:lnTo>
                <a:lnTo>
                  <a:pt x="66" y="333"/>
                </a:lnTo>
                <a:lnTo>
                  <a:pt x="0" y="271"/>
                </a:lnTo>
                <a:lnTo>
                  <a:pt x="0" y="0"/>
                </a:lnTo>
                <a:close/>
              </a:path>
            </a:pathLst>
          </a:custGeom>
          <a:gradFill>
            <a:gsLst>
              <a:gs pos="0">
                <a:schemeClr val="accent1">
                  <a:lumMod val="40000"/>
                  <a:lumOff val="60000"/>
                </a:schemeClr>
              </a:gs>
              <a:gs pos="100000">
                <a:schemeClr val="accent1"/>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sz="1350">
              <a:latin typeface="MiSans Normal" panose="00000500000000000000" charset="-122"/>
              <a:ea typeface="MiSans Normal" panose="00000500000000000000" charset="-122"/>
              <a:sym typeface="MiSans Normal" panose="00000500000000000000" charset="-122"/>
            </a:endParaRPr>
          </a:p>
        </p:txBody>
      </p:sp>
      <p:sp>
        <p:nvSpPr>
          <p:cNvPr id="8" name="剪去对角的矩形 7"/>
          <p:cNvSpPr/>
          <p:nvPr>
            <p:custDataLst>
              <p:tags r:id="rId17"/>
            </p:custDataLst>
          </p:nvPr>
        </p:nvSpPr>
        <p:spPr>
          <a:xfrm>
            <a:off x="542925" y="3394710"/>
            <a:ext cx="515779" cy="515779"/>
          </a:xfrm>
          <a:prstGeom prst="snip2DiagRect">
            <a:avLst/>
          </a:prstGeom>
          <a:gradFill>
            <a:gsLst>
              <a:gs pos="0">
                <a:schemeClr val="accent1">
                  <a:alpha val="0"/>
                </a:schemeClr>
              </a:gs>
              <a:gs pos="100000">
                <a:schemeClr val="accent1">
                  <a:alpha val="15000"/>
                </a:schemeClr>
              </a:gs>
            </a:gsLst>
            <a:lin ang="16200000" scaled="0"/>
          </a:gradFill>
          <a:ln w="6350">
            <a:gradFill>
              <a:gsLst>
                <a:gs pos="0">
                  <a:schemeClr val="accent1">
                    <a:alpha val="40000"/>
                  </a:schemeClr>
                </a:gs>
                <a:gs pos="100000">
                  <a:schemeClr val="accent1"/>
                </a:gs>
              </a:gsLst>
              <a:lin ang="162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0" tIns="0" rIns="0" bIns="0" numCol="1" spcCol="0" rtlCol="0" fromWordArt="0" anchor="ctr" anchorCtr="0" forceAA="0" compatLnSpc="1">
            <a:noAutofit/>
          </a:bodyPr>
          <a:lstStyle/>
          <a:p>
            <a:pPr lvl="0" algn="ctr">
              <a:buClrTx/>
              <a:buSzTx/>
              <a:buFontTx/>
            </a:pPr>
            <a:endParaRPr lang="en-US" altLang="zh-CN" sz="1350" b="1">
              <a:solidFill>
                <a:schemeClr val="tx1">
                  <a:lumMod val="85000"/>
                  <a:lumOff val="15000"/>
                </a:schemeClr>
              </a:solidFill>
              <a:effectLst/>
              <a:latin typeface="MiSans Normal" panose="00000500000000000000" charset="-122"/>
              <a:ea typeface="MiSans Normal" panose="00000500000000000000" charset="-122"/>
              <a:cs typeface="MiSans Normal" panose="00000500000000000000" charset="-122"/>
              <a:sym typeface="MiSans Normal" panose="00000500000000000000" charset="-122"/>
            </a:endParaRPr>
          </a:p>
        </p:txBody>
      </p:sp>
      <p:sp>
        <p:nvSpPr>
          <p:cNvPr id="11" name="剪去对角的矩形 10"/>
          <p:cNvSpPr/>
          <p:nvPr>
            <p:custDataLst>
              <p:tags r:id="rId18"/>
            </p:custDataLst>
          </p:nvPr>
        </p:nvSpPr>
        <p:spPr>
          <a:xfrm>
            <a:off x="541973" y="2166461"/>
            <a:ext cx="515779" cy="515779"/>
          </a:xfrm>
          <a:prstGeom prst="snip2DiagRect">
            <a:avLst/>
          </a:prstGeom>
          <a:gradFill>
            <a:gsLst>
              <a:gs pos="0">
                <a:schemeClr val="accent1">
                  <a:alpha val="0"/>
                </a:schemeClr>
              </a:gs>
              <a:gs pos="100000">
                <a:schemeClr val="accent1">
                  <a:alpha val="15000"/>
                </a:schemeClr>
              </a:gs>
            </a:gsLst>
            <a:lin ang="16200000" scaled="0"/>
          </a:gradFill>
          <a:ln w="6350">
            <a:gradFill>
              <a:gsLst>
                <a:gs pos="0">
                  <a:schemeClr val="accent1">
                    <a:alpha val="40000"/>
                  </a:schemeClr>
                </a:gs>
                <a:gs pos="100000">
                  <a:schemeClr val="accent1"/>
                </a:gs>
              </a:gsLst>
              <a:lin ang="162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0" tIns="0" rIns="0" bIns="0" numCol="1" spcCol="0" rtlCol="0" fromWordArt="0" anchor="ctr" anchorCtr="0" forceAA="0" compatLnSpc="1">
            <a:noAutofit/>
          </a:bodyPr>
          <a:lstStyle/>
          <a:p>
            <a:pPr lvl="0" algn="ctr">
              <a:buClrTx/>
              <a:buSzTx/>
              <a:buFontTx/>
            </a:pPr>
            <a:endParaRPr lang="en-US" altLang="zh-CN" sz="1350" b="1">
              <a:solidFill>
                <a:schemeClr val="tx1">
                  <a:lumMod val="85000"/>
                  <a:lumOff val="15000"/>
                </a:schemeClr>
              </a:solidFill>
              <a:effectLst/>
              <a:latin typeface="MiSans Normal" panose="00000500000000000000" charset="-122"/>
              <a:ea typeface="MiSans Normal" panose="00000500000000000000" charset="-122"/>
              <a:cs typeface="MiSans Normal" panose="00000500000000000000" charset="-122"/>
              <a:sym typeface="MiSans Normal" panose="00000500000000000000" charset="-122"/>
            </a:endParaRPr>
          </a:p>
        </p:txBody>
      </p:sp>
      <p:sp>
        <p:nvSpPr>
          <p:cNvPr id="12" name="任意多边形: 形状 155"/>
          <p:cNvSpPr/>
          <p:nvPr>
            <p:custDataLst>
              <p:tags r:id="rId19"/>
            </p:custDataLst>
          </p:nvPr>
        </p:nvSpPr>
        <p:spPr>
          <a:xfrm>
            <a:off x="528161" y="2135981"/>
            <a:ext cx="240983" cy="167164"/>
          </a:xfrm>
          <a:custGeom>
            <a:avLst/>
            <a:gdLst>
              <a:gd name="connsiteX0" fmla="*/ 41529 w 614933"/>
              <a:gd name="connsiteY0" fmla="*/ 385477 h 385476"/>
              <a:gd name="connsiteX1" fmla="*/ 0 w 614933"/>
              <a:gd name="connsiteY1" fmla="*/ 343853 h 385476"/>
              <a:gd name="connsiteX2" fmla="*/ 0 w 614933"/>
              <a:gd name="connsiteY2" fmla="*/ 32099 h 385476"/>
              <a:gd name="connsiteX3" fmla="*/ 237935 w 614933"/>
              <a:gd name="connsiteY3" fmla="*/ 32099 h 385476"/>
              <a:gd name="connsiteX4" fmla="*/ 270034 w 614933"/>
              <a:gd name="connsiteY4" fmla="*/ 0 h 385476"/>
              <a:gd name="connsiteX5" fmla="*/ 538258 w 614933"/>
              <a:gd name="connsiteY5" fmla="*/ 0 h 385476"/>
              <a:gd name="connsiteX6" fmla="*/ 614934 w 614933"/>
              <a:gd name="connsiteY6" fmla="*/ 76676 h 385476"/>
              <a:gd name="connsiteX7" fmla="*/ 41529 w 614933"/>
              <a:gd name="connsiteY7" fmla="*/ 76676 h 385476"/>
              <a:gd name="connsiteX8" fmla="*/ 41529 w 614933"/>
              <a:gd name="connsiteY8" fmla="*/ 385477 h 38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4933" h="385476">
                <a:moveTo>
                  <a:pt x="41529" y="385477"/>
                </a:moveTo>
                <a:lnTo>
                  <a:pt x="0" y="343853"/>
                </a:lnTo>
                <a:lnTo>
                  <a:pt x="0" y="32099"/>
                </a:lnTo>
                <a:lnTo>
                  <a:pt x="237935" y="32099"/>
                </a:lnTo>
                <a:lnTo>
                  <a:pt x="270034" y="0"/>
                </a:lnTo>
                <a:lnTo>
                  <a:pt x="538258" y="0"/>
                </a:lnTo>
                <a:lnTo>
                  <a:pt x="614934" y="76676"/>
                </a:lnTo>
                <a:lnTo>
                  <a:pt x="41529" y="76676"/>
                </a:lnTo>
                <a:lnTo>
                  <a:pt x="41529" y="385477"/>
                </a:lnTo>
                <a:close/>
              </a:path>
            </a:pathLst>
          </a:custGeom>
          <a:solidFill>
            <a:schemeClr val="accent1"/>
          </a:solidFill>
          <a:ln w="9525"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latin typeface="MiSans Normal" panose="00000500000000000000" charset="-122"/>
              <a:ea typeface="MiSans Normal" panose="00000500000000000000" charset="-122"/>
              <a:sym typeface="MiSans Normal" panose="00000500000000000000" charset="-122"/>
            </a:endParaRPr>
          </a:p>
        </p:txBody>
      </p:sp>
      <p:cxnSp>
        <p:nvCxnSpPr>
          <p:cNvPr id="13" name="直接连接符 12"/>
          <p:cNvCxnSpPr/>
          <p:nvPr>
            <p:custDataLst>
              <p:tags r:id="rId20"/>
            </p:custDataLst>
          </p:nvPr>
        </p:nvCxnSpPr>
        <p:spPr>
          <a:xfrm flipV="1">
            <a:off x="1057751" y="2495550"/>
            <a:ext cx="0" cy="155258"/>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任意多边形 13"/>
          <p:cNvSpPr/>
          <p:nvPr>
            <p:custDataLst>
              <p:tags r:id="rId21"/>
            </p:custDataLst>
          </p:nvPr>
        </p:nvSpPr>
        <p:spPr>
          <a:xfrm>
            <a:off x="679133" y="2345055"/>
            <a:ext cx="241459" cy="159068"/>
          </a:xfrm>
          <a:custGeom>
            <a:avLst/>
            <a:gdLst/>
            <a:ahLst/>
            <a:cxnLst>
              <a:cxn ang="3">
                <a:pos x="hc" y="t"/>
              </a:cxn>
              <a:cxn ang="cd2">
                <a:pos x="l" y="vc"/>
              </a:cxn>
              <a:cxn ang="cd4">
                <a:pos x="hc" y="b"/>
              </a:cxn>
              <a:cxn ang="0">
                <a:pos x="r" y="vc"/>
              </a:cxn>
            </a:cxnLst>
            <a:rect l="l" t="t" r="r" b="b"/>
            <a:pathLst>
              <a:path w="507" h="334">
                <a:moveTo>
                  <a:pt x="0" y="0"/>
                </a:moveTo>
                <a:lnTo>
                  <a:pt x="89" y="0"/>
                </a:lnTo>
                <a:lnTo>
                  <a:pt x="89" y="286"/>
                </a:lnTo>
                <a:lnTo>
                  <a:pt x="204" y="286"/>
                </a:lnTo>
                <a:lnTo>
                  <a:pt x="204" y="49"/>
                </a:lnTo>
                <a:lnTo>
                  <a:pt x="89" y="49"/>
                </a:lnTo>
                <a:lnTo>
                  <a:pt x="105" y="0"/>
                </a:lnTo>
                <a:lnTo>
                  <a:pt x="227" y="0"/>
                </a:lnTo>
                <a:lnTo>
                  <a:pt x="293" y="63"/>
                </a:lnTo>
                <a:lnTo>
                  <a:pt x="293" y="272"/>
                </a:lnTo>
                <a:lnTo>
                  <a:pt x="227" y="334"/>
                </a:lnTo>
                <a:lnTo>
                  <a:pt x="66" y="334"/>
                </a:lnTo>
                <a:lnTo>
                  <a:pt x="0" y="272"/>
                </a:lnTo>
                <a:lnTo>
                  <a:pt x="0" y="0"/>
                </a:lnTo>
                <a:close/>
                <a:moveTo>
                  <a:pt x="350" y="0"/>
                </a:moveTo>
                <a:lnTo>
                  <a:pt x="465" y="0"/>
                </a:lnTo>
                <a:lnTo>
                  <a:pt x="465" y="286"/>
                </a:lnTo>
                <a:lnTo>
                  <a:pt x="507" y="286"/>
                </a:lnTo>
                <a:lnTo>
                  <a:pt x="507" y="334"/>
                </a:lnTo>
                <a:lnTo>
                  <a:pt x="325" y="334"/>
                </a:lnTo>
                <a:lnTo>
                  <a:pt x="340" y="286"/>
                </a:lnTo>
                <a:lnTo>
                  <a:pt x="376" y="286"/>
                </a:lnTo>
                <a:lnTo>
                  <a:pt x="376" y="48"/>
                </a:lnTo>
                <a:lnTo>
                  <a:pt x="335" y="48"/>
                </a:lnTo>
                <a:lnTo>
                  <a:pt x="350" y="0"/>
                </a:lnTo>
                <a:close/>
              </a:path>
            </a:pathLst>
          </a:custGeom>
          <a:gradFill>
            <a:gsLst>
              <a:gs pos="0">
                <a:schemeClr val="accent1">
                  <a:lumMod val="40000"/>
                  <a:lumOff val="60000"/>
                </a:schemeClr>
              </a:gs>
              <a:gs pos="100000">
                <a:schemeClr val="accent1"/>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sz="1350">
              <a:latin typeface="MiSans Normal" panose="00000500000000000000" charset="-122"/>
              <a:ea typeface="MiSans Normal" panose="00000500000000000000" charset="-122"/>
              <a:sym typeface="MiSans Normal" panose="00000500000000000000" charset="-122"/>
            </a:endParaRPr>
          </a:p>
        </p:txBody>
      </p:sp>
      <p:sp>
        <p:nvSpPr>
          <p:cNvPr id="15" name="任意多边形 14"/>
          <p:cNvSpPr/>
          <p:nvPr>
            <p:custDataLst>
              <p:tags r:id="rId22"/>
            </p:custDataLst>
          </p:nvPr>
        </p:nvSpPr>
        <p:spPr>
          <a:xfrm>
            <a:off x="653415" y="3573304"/>
            <a:ext cx="295275" cy="158591"/>
          </a:xfrm>
          <a:custGeom>
            <a:avLst/>
            <a:gdLst/>
            <a:ahLst/>
            <a:cxnLst>
              <a:cxn ang="3">
                <a:pos x="hc" y="t"/>
              </a:cxn>
              <a:cxn ang="cd2">
                <a:pos x="l" y="vc"/>
              </a:cxn>
              <a:cxn ang="cd4">
                <a:pos x="hc" y="b"/>
              </a:cxn>
              <a:cxn ang="0">
                <a:pos x="r" y="vc"/>
              </a:cxn>
            </a:cxnLst>
            <a:rect l="l" t="t" r="r" b="b"/>
            <a:pathLst>
              <a:path w="620" h="333">
                <a:moveTo>
                  <a:pt x="333" y="142"/>
                </a:moveTo>
                <a:lnTo>
                  <a:pt x="422" y="142"/>
                </a:lnTo>
                <a:lnTo>
                  <a:pt x="422" y="285"/>
                </a:lnTo>
                <a:lnTo>
                  <a:pt x="620" y="285"/>
                </a:lnTo>
                <a:lnTo>
                  <a:pt x="620" y="333"/>
                </a:lnTo>
                <a:lnTo>
                  <a:pt x="333" y="333"/>
                </a:lnTo>
                <a:lnTo>
                  <a:pt x="333" y="142"/>
                </a:lnTo>
                <a:close/>
                <a:moveTo>
                  <a:pt x="344" y="0"/>
                </a:moveTo>
                <a:lnTo>
                  <a:pt x="613" y="0"/>
                </a:lnTo>
                <a:lnTo>
                  <a:pt x="613" y="127"/>
                </a:lnTo>
                <a:lnTo>
                  <a:pt x="547" y="190"/>
                </a:lnTo>
                <a:lnTo>
                  <a:pt x="422" y="190"/>
                </a:lnTo>
                <a:lnTo>
                  <a:pt x="438" y="142"/>
                </a:lnTo>
                <a:lnTo>
                  <a:pt x="524" y="142"/>
                </a:lnTo>
                <a:lnTo>
                  <a:pt x="524" y="48"/>
                </a:lnTo>
                <a:lnTo>
                  <a:pt x="329" y="48"/>
                </a:lnTo>
                <a:lnTo>
                  <a:pt x="344" y="0"/>
                </a:lnTo>
                <a:close/>
                <a:moveTo>
                  <a:pt x="0" y="0"/>
                </a:moveTo>
                <a:lnTo>
                  <a:pt x="89" y="0"/>
                </a:lnTo>
                <a:lnTo>
                  <a:pt x="89" y="285"/>
                </a:lnTo>
                <a:lnTo>
                  <a:pt x="205" y="285"/>
                </a:lnTo>
                <a:lnTo>
                  <a:pt x="205" y="48"/>
                </a:lnTo>
                <a:lnTo>
                  <a:pt x="89" y="48"/>
                </a:lnTo>
                <a:lnTo>
                  <a:pt x="105" y="0"/>
                </a:lnTo>
                <a:lnTo>
                  <a:pt x="227" y="0"/>
                </a:lnTo>
                <a:lnTo>
                  <a:pt x="293" y="62"/>
                </a:lnTo>
                <a:lnTo>
                  <a:pt x="293" y="271"/>
                </a:lnTo>
                <a:lnTo>
                  <a:pt x="227" y="333"/>
                </a:lnTo>
                <a:lnTo>
                  <a:pt x="66" y="333"/>
                </a:lnTo>
                <a:lnTo>
                  <a:pt x="0" y="271"/>
                </a:lnTo>
                <a:lnTo>
                  <a:pt x="0" y="0"/>
                </a:lnTo>
                <a:close/>
              </a:path>
            </a:pathLst>
          </a:custGeom>
          <a:gradFill>
            <a:gsLst>
              <a:gs pos="0">
                <a:schemeClr val="accent1">
                  <a:lumMod val="40000"/>
                  <a:lumOff val="60000"/>
                </a:schemeClr>
              </a:gs>
              <a:gs pos="100000">
                <a:schemeClr val="accent1"/>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sz="1350">
              <a:latin typeface="MiSans Normal" panose="00000500000000000000" charset="-122"/>
              <a:ea typeface="MiSans Normal" panose="00000500000000000000" charset="-122"/>
              <a:sym typeface="MiSans Normal" panose="00000500000000000000" charset="-122"/>
            </a:endParaRPr>
          </a:p>
        </p:txBody>
      </p:sp>
      <p:sp>
        <p:nvSpPr>
          <p:cNvPr id="16" name="任意多边形: 形状 155"/>
          <p:cNvSpPr/>
          <p:nvPr>
            <p:custDataLst>
              <p:tags r:id="rId23"/>
            </p:custDataLst>
          </p:nvPr>
        </p:nvSpPr>
        <p:spPr>
          <a:xfrm>
            <a:off x="529114" y="3364230"/>
            <a:ext cx="240983" cy="167164"/>
          </a:xfrm>
          <a:custGeom>
            <a:avLst/>
            <a:gdLst>
              <a:gd name="connsiteX0" fmla="*/ 41529 w 614933"/>
              <a:gd name="connsiteY0" fmla="*/ 385477 h 385476"/>
              <a:gd name="connsiteX1" fmla="*/ 0 w 614933"/>
              <a:gd name="connsiteY1" fmla="*/ 343853 h 385476"/>
              <a:gd name="connsiteX2" fmla="*/ 0 w 614933"/>
              <a:gd name="connsiteY2" fmla="*/ 32099 h 385476"/>
              <a:gd name="connsiteX3" fmla="*/ 237935 w 614933"/>
              <a:gd name="connsiteY3" fmla="*/ 32099 h 385476"/>
              <a:gd name="connsiteX4" fmla="*/ 270034 w 614933"/>
              <a:gd name="connsiteY4" fmla="*/ 0 h 385476"/>
              <a:gd name="connsiteX5" fmla="*/ 538258 w 614933"/>
              <a:gd name="connsiteY5" fmla="*/ 0 h 385476"/>
              <a:gd name="connsiteX6" fmla="*/ 614934 w 614933"/>
              <a:gd name="connsiteY6" fmla="*/ 76676 h 385476"/>
              <a:gd name="connsiteX7" fmla="*/ 41529 w 614933"/>
              <a:gd name="connsiteY7" fmla="*/ 76676 h 385476"/>
              <a:gd name="connsiteX8" fmla="*/ 41529 w 614933"/>
              <a:gd name="connsiteY8" fmla="*/ 385477 h 38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4933" h="385476">
                <a:moveTo>
                  <a:pt x="41529" y="385477"/>
                </a:moveTo>
                <a:lnTo>
                  <a:pt x="0" y="343853"/>
                </a:lnTo>
                <a:lnTo>
                  <a:pt x="0" y="32099"/>
                </a:lnTo>
                <a:lnTo>
                  <a:pt x="237935" y="32099"/>
                </a:lnTo>
                <a:lnTo>
                  <a:pt x="270034" y="0"/>
                </a:lnTo>
                <a:lnTo>
                  <a:pt x="538258" y="0"/>
                </a:lnTo>
                <a:lnTo>
                  <a:pt x="614934" y="76676"/>
                </a:lnTo>
                <a:lnTo>
                  <a:pt x="41529" y="76676"/>
                </a:lnTo>
                <a:lnTo>
                  <a:pt x="41529" y="385477"/>
                </a:lnTo>
                <a:close/>
              </a:path>
            </a:pathLst>
          </a:custGeom>
          <a:solidFill>
            <a:schemeClr val="accent1"/>
          </a:solidFill>
          <a:ln w="9525"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latin typeface="MiSans Normal" panose="00000500000000000000" charset="-122"/>
              <a:ea typeface="MiSans Normal" panose="00000500000000000000" charset="-122"/>
              <a:sym typeface="MiSans Normal" panose="00000500000000000000" charset="-122"/>
            </a:endParaRPr>
          </a:p>
        </p:txBody>
      </p:sp>
      <p:cxnSp>
        <p:nvCxnSpPr>
          <p:cNvPr id="21" name="直接连接符 20"/>
          <p:cNvCxnSpPr/>
          <p:nvPr>
            <p:custDataLst>
              <p:tags r:id="rId24"/>
            </p:custDataLst>
          </p:nvPr>
        </p:nvCxnSpPr>
        <p:spPr>
          <a:xfrm flipV="1">
            <a:off x="1058704" y="3723799"/>
            <a:ext cx="0" cy="155258"/>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任意多边形: 形状 155"/>
          <p:cNvSpPr/>
          <p:nvPr>
            <p:custDataLst>
              <p:tags r:id="rId25"/>
            </p:custDataLst>
          </p:nvPr>
        </p:nvSpPr>
        <p:spPr>
          <a:xfrm>
            <a:off x="529114" y="4592479"/>
            <a:ext cx="240983" cy="167164"/>
          </a:xfrm>
          <a:custGeom>
            <a:avLst/>
            <a:gdLst>
              <a:gd name="connsiteX0" fmla="*/ 41529 w 614933"/>
              <a:gd name="connsiteY0" fmla="*/ 385477 h 385476"/>
              <a:gd name="connsiteX1" fmla="*/ 0 w 614933"/>
              <a:gd name="connsiteY1" fmla="*/ 343853 h 385476"/>
              <a:gd name="connsiteX2" fmla="*/ 0 w 614933"/>
              <a:gd name="connsiteY2" fmla="*/ 32099 h 385476"/>
              <a:gd name="connsiteX3" fmla="*/ 237935 w 614933"/>
              <a:gd name="connsiteY3" fmla="*/ 32099 h 385476"/>
              <a:gd name="connsiteX4" fmla="*/ 270034 w 614933"/>
              <a:gd name="connsiteY4" fmla="*/ 0 h 385476"/>
              <a:gd name="connsiteX5" fmla="*/ 538258 w 614933"/>
              <a:gd name="connsiteY5" fmla="*/ 0 h 385476"/>
              <a:gd name="connsiteX6" fmla="*/ 614934 w 614933"/>
              <a:gd name="connsiteY6" fmla="*/ 76676 h 385476"/>
              <a:gd name="connsiteX7" fmla="*/ 41529 w 614933"/>
              <a:gd name="connsiteY7" fmla="*/ 76676 h 385476"/>
              <a:gd name="connsiteX8" fmla="*/ 41529 w 614933"/>
              <a:gd name="connsiteY8" fmla="*/ 385477 h 38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4933" h="385476">
                <a:moveTo>
                  <a:pt x="41529" y="385477"/>
                </a:moveTo>
                <a:lnTo>
                  <a:pt x="0" y="343853"/>
                </a:lnTo>
                <a:lnTo>
                  <a:pt x="0" y="32099"/>
                </a:lnTo>
                <a:lnTo>
                  <a:pt x="237935" y="32099"/>
                </a:lnTo>
                <a:lnTo>
                  <a:pt x="270034" y="0"/>
                </a:lnTo>
                <a:lnTo>
                  <a:pt x="538258" y="0"/>
                </a:lnTo>
                <a:lnTo>
                  <a:pt x="614934" y="76676"/>
                </a:lnTo>
                <a:lnTo>
                  <a:pt x="41529" y="76676"/>
                </a:lnTo>
                <a:lnTo>
                  <a:pt x="41529" y="385477"/>
                </a:lnTo>
                <a:close/>
              </a:path>
            </a:pathLst>
          </a:custGeom>
          <a:solidFill>
            <a:schemeClr val="accent1"/>
          </a:solidFill>
          <a:ln w="9525"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1350">
              <a:latin typeface="MiSans Normal" panose="00000500000000000000" charset="-122"/>
              <a:ea typeface="MiSans Normal" panose="00000500000000000000" charset="-122"/>
              <a:sym typeface="MiSans Normal" panose="00000500000000000000" charset="-122"/>
            </a:endParaRPr>
          </a:p>
        </p:txBody>
      </p:sp>
      <p:cxnSp>
        <p:nvCxnSpPr>
          <p:cNvPr id="23" name="直接连接符 22"/>
          <p:cNvCxnSpPr/>
          <p:nvPr>
            <p:custDataLst>
              <p:tags r:id="rId26"/>
            </p:custDataLst>
          </p:nvPr>
        </p:nvCxnSpPr>
        <p:spPr>
          <a:xfrm flipV="1">
            <a:off x="1058704" y="4952048"/>
            <a:ext cx="0" cy="155258"/>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p:cNvSpPr/>
          <p:nvPr>
            <p:custDataLst>
              <p:tags r:id="rId27"/>
            </p:custDataLst>
          </p:nvPr>
        </p:nvSpPr>
        <p:spPr>
          <a:xfrm>
            <a:off x="1230675" y="2421617"/>
            <a:ext cx="3237364" cy="740101"/>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ltLang="en-US" sz="1050">
                <a:solidFill>
                  <a:schemeClr val="tx1">
                    <a:lumMod val="85000"/>
                    <a:lumOff val="15000"/>
                  </a:schemeClr>
                </a:solidFill>
                <a:latin typeface="+mn-ea"/>
                <a:cs typeface="+mn-ea"/>
                <a:sym typeface="+mn-ea"/>
              </a:rPr>
              <a:t>线性回归是最常用的拟合方法之一，尤其适用于那些具有线性关系的数据集。能够通过简单的数学模型，揭示统计型指标与</a:t>
            </a:r>
            <a:r>
              <a:rPr lang="en-US" altLang="zh-CN" sz="1050">
                <a:solidFill>
                  <a:schemeClr val="tx1">
                    <a:lumMod val="85000"/>
                    <a:lumOff val="15000"/>
                  </a:schemeClr>
                </a:solidFill>
                <a:latin typeface="+mn-ea"/>
                <a:cs typeface="+mn-ea"/>
                <a:sym typeface="+mn-ea"/>
              </a:rPr>
              <a:t> OpenRank </a:t>
            </a:r>
            <a:r>
              <a:rPr lang="zh-CN" altLang="en-US" sz="1050">
                <a:solidFill>
                  <a:schemeClr val="tx1">
                    <a:lumMod val="85000"/>
                    <a:lumOff val="15000"/>
                  </a:schemeClr>
                </a:solidFill>
                <a:latin typeface="+mn-ea"/>
                <a:cs typeface="+mn-ea"/>
                <a:sym typeface="+mn-ea"/>
              </a:rPr>
              <a:t>指标之间的关系。</a:t>
            </a:r>
            <a:endParaRPr lang="zh-CN" altLang="en-US" sz="1050">
              <a:solidFill>
                <a:schemeClr val="tx1">
                  <a:lumMod val="85000"/>
                  <a:lumOff val="15000"/>
                </a:schemeClr>
              </a:solidFill>
              <a:latin typeface="+mn-ea"/>
              <a:cs typeface="+mn-ea"/>
              <a:sym typeface="+mn-ea"/>
            </a:endParaRPr>
          </a:p>
        </p:txBody>
      </p:sp>
      <p:sp>
        <p:nvSpPr>
          <p:cNvPr id="25" name="矩形 24"/>
          <p:cNvSpPr/>
          <p:nvPr>
            <p:custDataLst>
              <p:tags r:id="rId28"/>
            </p:custDataLst>
          </p:nvPr>
        </p:nvSpPr>
        <p:spPr>
          <a:xfrm>
            <a:off x="1230630" y="2085023"/>
            <a:ext cx="3237548" cy="300990"/>
          </a:xfrm>
          <a:prstGeom prst="rect">
            <a:avLst/>
          </a:prstGeom>
          <a:noFill/>
        </p:spPr>
        <p:txBody>
          <a:bodyPr wrap="square" lIns="0" tIns="0" rIns="0" bIns="0" rtlCol="0" anchor="b">
            <a:noAutofit/>
          </a:bodyPr>
          <a:lstStyle/>
          <a:p>
            <a:pPr algn="just">
              <a:spcBef>
                <a:spcPct val="0"/>
              </a:spcBef>
              <a:spcAft>
                <a:spcPct val="0"/>
              </a:spcAft>
            </a:pPr>
            <a:r>
              <a:rPr lang="zh-CN" altLang="en-US" sz="1500" b="1">
                <a:gradFill>
                  <a:gsLst>
                    <a:gs pos="0">
                      <a:schemeClr val="accent1">
                        <a:lumMod val="40000"/>
                        <a:lumOff val="60000"/>
                      </a:schemeClr>
                    </a:gs>
                    <a:gs pos="100000">
                      <a:schemeClr val="accent1"/>
                    </a:gs>
                  </a:gsLst>
                  <a:lin ang="5400000" scaled="0"/>
                </a:gradFill>
                <a:latin typeface="+mn-ea"/>
                <a:cs typeface="+mn-ea"/>
                <a:sym typeface="+mn-ea"/>
              </a:rPr>
              <a:t>基于线性回归的拟合方法</a:t>
            </a:r>
            <a:endParaRPr lang="zh-CN" altLang="en-US" sz="1500" b="1">
              <a:gradFill>
                <a:gsLst>
                  <a:gs pos="0">
                    <a:schemeClr val="accent1">
                      <a:lumMod val="40000"/>
                      <a:lumOff val="60000"/>
                    </a:schemeClr>
                  </a:gs>
                  <a:gs pos="100000">
                    <a:schemeClr val="accent1"/>
                  </a:gs>
                </a:gsLst>
                <a:lin ang="5400000" scaled="0"/>
              </a:gradFill>
              <a:latin typeface="+mn-ea"/>
              <a:cs typeface="+mn-ea"/>
              <a:sym typeface="+mn-ea"/>
            </a:endParaRPr>
          </a:p>
        </p:txBody>
      </p:sp>
      <p:sp>
        <p:nvSpPr>
          <p:cNvPr id="26" name="矩形 25"/>
          <p:cNvSpPr/>
          <p:nvPr>
            <p:custDataLst>
              <p:tags r:id="rId29"/>
            </p:custDataLst>
          </p:nvPr>
        </p:nvSpPr>
        <p:spPr>
          <a:xfrm>
            <a:off x="1231151" y="3573033"/>
            <a:ext cx="3237364" cy="740101"/>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ltLang="en-US" sz="1050">
                <a:solidFill>
                  <a:schemeClr val="tx1">
                    <a:lumMod val="85000"/>
                    <a:lumOff val="15000"/>
                  </a:schemeClr>
                </a:solidFill>
                <a:latin typeface="+mn-ea"/>
                <a:cs typeface="+mn-ea"/>
                <a:sym typeface="+mn-ea"/>
              </a:rPr>
              <a:t>由于</a:t>
            </a:r>
            <a:r>
              <a:rPr lang="en-US" altLang="zh-CN" sz="1050">
                <a:solidFill>
                  <a:schemeClr val="tx1">
                    <a:lumMod val="85000"/>
                    <a:lumOff val="15000"/>
                  </a:schemeClr>
                </a:solidFill>
                <a:latin typeface="+mn-ea"/>
                <a:cs typeface="+mn-ea"/>
                <a:sym typeface="+mn-ea"/>
              </a:rPr>
              <a:t> OpenRank </a:t>
            </a:r>
            <a:r>
              <a:rPr lang="zh-CN" altLang="en-US" sz="1050">
                <a:solidFill>
                  <a:schemeClr val="tx1">
                    <a:lumMod val="85000"/>
                    <a:lumOff val="15000"/>
                  </a:schemeClr>
                </a:solidFill>
                <a:latin typeface="+mn-ea"/>
                <a:cs typeface="+mn-ea"/>
                <a:sym typeface="+mn-ea"/>
              </a:rPr>
              <a:t>是具有时序性的网络指标，通过对</a:t>
            </a:r>
            <a:r>
              <a:rPr lang="en-US" altLang="zh-CN" sz="1050">
                <a:solidFill>
                  <a:schemeClr val="tx1">
                    <a:lumMod val="85000"/>
                    <a:lumOff val="15000"/>
                  </a:schemeClr>
                </a:solidFill>
                <a:latin typeface="+mn-ea"/>
                <a:cs typeface="+mn-ea"/>
                <a:sym typeface="+mn-ea"/>
              </a:rPr>
              <a:t> CHAOSS </a:t>
            </a:r>
            <a:r>
              <a:rPr lang="zh-CN" altLang="en-US" sz="1050">
                <a:solidFill>
                  <a:schemeClr val="tx1">
                    <a:lumMod val="85000"/>
                    <a:lumOff val="15000"/>
                  </a:schemeClr>
                </a:solidFill>
                <a:latin typeface="+mn-ea"/>
                <a:cs typeface="+mn-ea"/>
                <a:sym typeface="+mn-ea"/>
              </a:rPr>
              <a:t>指标的时间序列数据进行建模，可以捕捉到时间上的变化趋势，从而更准确地拟合</a:t>
            </a:r>
            <a:r>
              <a:rPr lang="en-US" altLang="zh-CN" sz="1050">
                <a:solidFill>
                  <a:schemeClr val="tx1">
                    <a:lumMod val="85000"/>
                    <a:lumOff val="15000"/>
                  </a:schemeClr>
                </a:solidFill>
                <a:latin typeface="+mn-ea"/>
                <a:cs typeface="+mn-ea"/>
                <a:sym typeface="+mn-ea"/>
              </a:rPr>
              <a:t> OpenRank </a:t>
            </a:r>
            <a:r>
              <a:rPr lang="zh-CN" altLang="en-US" sz="1050">
                <a:solidFill>
                  <a:schemeClr val="tx1">
                    <a:lumMod val="85000"/>
                    <a:lumOff val="15000"/>
                  </a:schemeClr>
                </a:solidFill>
                <a:latin typeface="+mn-ea"/>
                <a:cs typeface="+mn-ea"/>
                <a:sym typeface="+mn-ea"/>
              </a:rPr>
              <a:t>的时序变化。</a:t>
            </a:r>
            <a:endParaRPr lang="zh-CN" altLang="en-US" sz="1050">
              <a:solidFill>
                <a:schemeClr val="tx1">
                  <a:lumMod val="85000"/>
                  <a:lumOff val="15000"/>
                </a:schemeClr>
              </a:solidFill>
              <a:latin typeface="+mn-ea"/>
              <a:cs typeface="+mn-ea"/>
              <a:sym typeface="+mn-ea"/>
            </a:endParaRPr>
          </a:p>
        </p:txBody>
      </p:sp>
      <p:sp>
        <p:nvSpPr>
          <p:cNvPr id="27" name="矩形 26"/>
          <p:cNvSpPr/>
          <p:nvPr>
            <p:custDataLst>
              <p:tags r:id="rId30"/>
            </p:custDataLst>
          </p:nvPr>
        </p:nvSpPr>
        <p:spPr>
          <a:xfrm>
            <a:off x="1259681" y="3348831"/>
            <a:ext cx="3237548" cy="300990"/>
          </a:xfrm>
          <a:prstGeom prst="rect">
            <a:avLst/>
          </a:prstGeom>
          <a:noFill/>
        </p:spPr>
        <p:txBody>
          <a:bodyPr wrap="square" lIns="0" tIns="0" rIns="0" bIns="0" rtlCol="0" anchor="b">
            <a:noAutofit/>
          </a:bodyPr>
          <a:lstStyle/>
          <a:p>
            <a:pPr algn="just">
              <a:spcBef>
                <a:spcPct val="0"/>
              </a:spcBef>
              <a:spcAft>
                <a:spcPct val="0"/>
              </a:spcAft>
            </a:pPr>
            <a:r>
              <a:rPr lang="zh-CN" altLang="en-US" sz="1500" b="1">
                <a:gradFill>
                  <a:gsLst>
                    <a:gs pos="0">
                      <a:schemeClr val="accent1">
                        <a:lumMod val="40000"/>
                        <a:lumOff val="60000"/>
                      </a:schemeClr>
                    </a:gs>
                    <a:gs pos="100000">
                      <a:schemeClr val="accent1"/>
                    </a:gs>
                  </a:gsLst>
                  <a:lin ang="5400000" scaled="0"/>
                </a:gradFill>
                <a:latin typeface="+mn-ea"/>
                <a:cs typeface="+mn-ea"/>
                <a:sym typeface="+mn-ea"/>
              </a:rPr>
              <a:t>时间序列分析</a:t>
            </a:r>
            <a:endParaRPr lang="zh-CN" altLang="en-US" sz="1500" b="1">
              <a:gradFill>
                <a:gsLst>
                  <a:gs pos="0">
                    <a:schemeClr val="accent1">
                      <a:lumMod val="40000"/>
                      <a:lumOff val="60000"/>
                    </a:schemeClr>
                  </a:gs>
                  <a:gs pos="100000">
                    <a:schemeClr val="accent1"/>
                  </a:gs>
                </a:gsLst>
                <a:lin ang="5400000" scaled="0"/>
              </a:gradFill>
              <a:latin typeface="+mn-ea"/>
              <a:cs typeface="+mn-ea"/>
              <a:sym typeface="+mn-ea"/>
            </a:endParaRPr>
          </a:p>
        </p:txBody>
      </p:sp>
      <p:sp>
        <p:nvSpPr>
          <p:cNvPr id="35" name="矩形 34"/>
          <p:cNvSpPr/>
          <p:nvPr>
            <p:custDataLst>
              <p:tags r:id="rId31"/>
            </p:custDataLst>
          </p:nvPr>
        </p:nvSpPr>
        <p:spPr>
          <a:xfrm>
            <a:off x="1231151" y="4878116"/>
            <a:ext cx="3237364" cy="740101"/>
          </a:xfrm>
          <a:prstGeom prst="rect">
            <a:avLst/>
          </a:prstGeom>
          <a:noFill/>
        </p:spPr>
        <p:txBody>
          <a:bodyPr wrap="square" lIns="0" tIns="0" rIns="0" bIns="0" rtlCol="0" anchor="t" anchorCtr="0">
            <a:noAutofit/>
          </a:bodyPr>
          <a:lstStyle/>
          <a:p>
            <a:pPr algn="just">
              <a:lnSpc>
                <a:spcPct val="150000"/>
              </a:lnSpc>
              <a:spcBef>
                <a:spcPct val="0"/>
              </a:spcBef>
              <a:spcAft>
                <a:spcPct val="0"/>
              </a:spcAft>
            </a:pPr>
            <a:r>
              <a:rPr lang="zh-CN" altLang="en-US" sz="1050">
                <a:solidFill>
                  <a:schemeClr val="tx1">
                    <a:lumMod val="85000"/>
                    <a:lumOff val="15000"/>
                  </a:schemeClr>
                </a:solidFill>
                <a:latin typeface="+mn-ea"/>
                <a:cs typeface="+mn-ea"/>
                <a:sym typeface="+mn-ea"/>
              </a:rPr>
              <a:t>深度学习方法近年来在各类数据拟合任务中取得了显著进展，尤其在处理大规模数据时展现出强大的能力。通过深度神经网络（</a:t>
            </a:r>
            <a:r>
              <a:rPr lang="en-US" altLang="zh-CN" sz="1050">
                <a:solidFill>
                  <a:schemeClr val="tx1">
                    <a:lumMod val="85000"/>
                    <a:lumOff val="15000"/>
                  </a:schemeClr>
                </a:solidFill>
                <a:latin typeface="+mn-ea"/>
                <a:cs typeface="+mn-ea"/>
                <a:sym typeface="+mn-ea"/>
              </a:rPr>
              <a:t>DNN</a:t>
            </a:r>
            <a:r>
              <a:rPr lang="zh-CN" altLang="en-US" sz="1050">
                <a:solidFill>
                  <a:schemeClr val="tx1">
                    <a:lumMod val="85000"/>
                    <a:lumOff val="15000"/>
                  </a:schemeClr>
                </a:solidFill>
                <a:latin typeface="+mn-ea"/>
                <a:cs typeface="+mn-ea"/>
                <a:sym typeface="+mn-ea"/>
              </a:rPr>
              <a:t>）等方法，可以从复杂的统计型指标中学习到高阶特征，并构建更为精准的拟合模型。</a:t>
            </a:r>
            <a:endParaRPr lang="zh-CN" altLang="en-US" sz="1050">
              <a:solidFill>
                <a:schemeClr val="tx1">
                  <a:lumMod val="85000"/>
                  <a:lumOff val="15000"/>
                </a:schemeClr>
              </a:solidFill>
              <a:latin typeface="+mn-ea"/>
              <a:cs typeface="+mn-ea"/>
              <a:sym typeface="+mn-ea"/>
            </a:endParaRPr>
          </a:p>
        </p:txBody>
      </p:sp>
      <p:sp>
        <p:nvSpPr>
          <p:cNvPr id="37" name="矩形 36"/>
          <p:cNvSpPr/>
          <p:nvPr>
            <p:custDataLst>
              <p:tags r:id="rId32"/>
            </p:custDataLst>
          </p:nvPr>
        </p:nvSpPr>
        <p:spPr>
          <a:xfrm>
            <a:off x="1231106" y="4541520"/>
            <a:ext cx="3237548" cy="300990"/>
          </a:xfrm>
          <a:prstGeom prst="rect">
            <a:avLst/>
          </a:prstGeom>
          <a:noFill/>
        </p:spPr>
        <p:txBody>
          <a:bodyPr wrap="square" lIns="0" tIns="0" rIns="0" bIns="0" rtlCol="0" anchor="b">
            <a:noAutofit/>
          </a:bodyPr>
          <a:lstStyle/>
          <a:p>
            <a:pPr algn="just">
              <a:spcBef>
                <a:spcPct val="0"/>
              </a:spcBef>
              <a:spcAft>
                <a:spcPct val="0"/>
              </a:spcAft>
            </a:pPr>
            <a:r>
              <a:rPr lang="zh-CN" altLang="en-US" sz="1500" b="1">
                <a:gradFill>
                  <a:gsLst>
                    <a:gs pos="0">
                      <a:schemeClr val="accent1">
                        <a:lumMod val="40000"/>
                        <a:lumOff val="60000"/>
                      </a:schemeClr>
                    </a:gs>
                    <a:gs pos="100000">
                      <a:schemeClr val="accent1"/>
                    </a:gs>
                  </a:gsLst>
                  <a:lin ang="5400000" scaled="0"/>
                </a:gradFill>
                <a:latin typeface="+mn-ea"/>
                <a:cs typeface="+mn-ea"/>
                <a:sym typeface="+mn-ea"/>
              </a:rPr>
              <a:t>深度学习方法</a:t>
            </a:r>
            <a:endParaRPr lang="zh-CN" altLang="en-US" sz="1500" b="1">
              <a:gradFill>
                <a:gsLst>
                  <a:gs pos="0">
                    <a:schemeClr val="accent1">
                      <a:lumMod val="40000"/>
                      <a:lumOff val="60000"/>
                    </a:schemeClr>
                  </a:gs>
                  <a:gs pos="100000">
                    <a:schemeClr val="accent1"/>
                  </a:gs>
                </a:gsLst>
                <a:lin ang="5400000" scaled="0"/>
              </a:gradFill>
              <a:latin typeface="+mn-ea"/>
              <a:cs typeface="+mn-ea"/>
              <a:sym typeface="+mn-ea"/>
            </a:endParaRPr>
          </a:p>
        </p:txBody>
      </p:sp>
      <p:pic>
        <p:nvPicPr>
          <p:cNvPr id="2" name="图片 1"/>
          <p:cNvPicPr>
            <a:picLocks noChangeAspect="1"/>
          </p:cNvPicPr>
          <p:nvPr/>
        </p:nvPicPr>
        <p:blipFill>
          <a:blip r:embed="rId33"/>
          <a:stretch>
            <a:fillRect/>
          </a:stretch>
        </p:blipFill>
        <p:spPr>
          <a:xfrm>
            <a:off x="5427345" y="2440305"/>
            <a:ext cx="2819400" cy="2771775"/>
          </a:xfrm>
          <a:prstGeom prst="rect">
            <a:avLst/>
          </a:prstGeom>
        </p:spPr>
      </p:pic>
    </p:spTree>
    <p:custDataLst>
      <p:tags r:id="rId34"/>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2"/>
            <p:custDataLst>
              <p:tags r:id="rId1"/>
            </p:custDataLst>
          </p:nvPr>
        </p:nvSpPr>
        <p:spPr/>
        <p:txBody>
          <a:bodyPr>
            <a:normAutofit fontScale="70000"/>
          </a:bodyPr>
          <a:lstStyle/>
          <a:p>
            <a:r>
              <a:rPr lang="zh-CN" altLang="en-US"/>
              <a:t>0</a:t>
            </a:r>
            <a:r>
              <a:t>2</a:t>
            </a:r>
          </a:p>
        </p:txBody>
      </p:sp>
      <p:sp>
        <p:nvSpPr>
          <p:cNvPr id="4" name="标题 3"/>
          <p:cNvSpPr>
            <a:spLocks noGrp="1"/>
          </p:cNvSpPr>
          <p:nvPr>
            <p:ph type="title" idx="1"/>
            <p:custDataLst>
              <p:tags r:id="rId2"/>
            </p:custDataLst>
          </p:nvPr>
        </p:nvSpPr>
        <p:spPr>
          <a:xfrm>
            <a:off x="1451610" y="2959735"/>
            <a:ext cx="6990080" cy="1433830"/>
          </a:xfrm>
        </p:spPr>
        <p:txBody>
          <a:bodyPr>
            <a:normAutofit fontScale="90000"/>
          </a:bodyPr>
          <a:lstStyle/>
          <a:p>
            <a:r>
              <a:rPr lang="zh-CN" altLang="en-US" b="1">
                <a:effectLst>
                  <a:outerShdw blurRad="38100" dist="38100" dir="2700000" algn="tl">
                    <a:srgbClr val="000000">
                      <a:alpha val="43137"/>
                    </a:srgbClr>
                  </a:outerShdw>
                </a:effectLst>
              </a:rPr>
              <a:t>数据处理与特征工程</a:t>
            </a:r>
            <a:endParaRPr lang="zh-CN" altLang="en-US" b="1">
              <a:effectLst>
                <a:outerShdw blurRad="38100" dist="38100" dir="2700000" algn="tl">
                  <a:srgbClr val="000000">
                    <a:alpha val="43137"/>
                  </a:srgbClr>
                </a:outerShdw>
              </a:effectLst>
            </a:endParaRPr>
          </a:p>
        </p:txBody>
      </p:sp>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normAutofit fontScale="90000"/>
          </a:bodyPr>
          <a:lstStyle/>
          <a:p>
            <a:r>
              <a:rPr lang="zh-CN" altLang="en-US" b="1">
                <a:effectLst>
                  <a:outerShdw blurRad="38100" dist="38100" dir="2700000" algn="tl">
                    <a:srgbClr val="000000">
                      <a:alpha val="43137"/>
                    </a:srgbClr>
                  </a:outerShdw>
                </a:effectLst>
              </a:rPr>
              <a:t>数据处理</a:t>
            </a:r>
            <a:endParaRPr lang="zh-CN" altLang="en-US" b="1">
              <a:effectLst>
                <a:outerShdw blurRad="38100" dist="38100" dir="2700000" algn="tl">
                  <a:srgbClr val="000000">
                    <a:alpha val="43137"/>
                  </a:srgbClr>
                </a:outerShdw>
              </a:effectLst>
            </a:endParaRPr>
          </a:p>
        </p:txBody>
      </p:sp>
      <p:sp>
        <p:nvSpPr>
          <p:cNvPr id="8" name="图形 31"/>
          <p:cNvSpPr/>
          <p:nvPr>
            <p:custDataLst>
              <p:tags r:id="rId2"/>
            </p:custDataLst>
          </p:nvPr>
        </p:nvSpPr>
        <p:spPr>
          <a:xfrm>
            <a:off x="796290" y="2854643"/>
            <a:ext cx="2260759" cy="870109"/>
          </a:xfrm>
          <a:custGeom>
            <a:avLst/>
            <a:gdLst>
              <a:gd name="connsiteX0" fmla="*/ 2725703 w 2725703"/>
              <a:gd name="connsiteY0" fmla="*/ 411695 h 823389"/>
              <a:gd name="connsiteX1" fmla="*/ 1362852 w 2725703"/>
              <a:gd name="connsiteY1" fmla="*/ 823389 h 823389"/>
              <a:gd name="connsiteX2" fmla="*/ 0 w 2725703"/>
              <a:gd name="connsiteY2" fmla="*/ 411695 h 823389"/>
              <a:gd name="connsiteX3" fmla="*/ 1362852 w 2725703"/>
              <a:gd name="connsiteY3" fmla="*/ 0 h 823389"/>
              <a:gd name="connsiteX4" fmla="*/ 2725703 w 2725703"/>
              <a:gd name="connsiteY4" fmla="*/ 411695 h 823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703" h="823389">
                <a:moveTo>
                  <a:pt x="2725703" y="411695"/>
                </a:moveTo>
                <a:cubicBezTo>
                  <a:pt x="2725703" y="639067"/>
                  <a:pt x="2115534" y="823389"/>
                  <a:pt x="1362852" y="823389"/>
                </a:cubicBezTo>
                <a:cubicBezTo>
                  <a:pt x="610169" y="823389"/>
                  <a:pt x="0" y="639067"/>
                  <a:pt x="0" y="411695"/>
                </a:cubicBezTo>
                <a:cubicBezTo>
                  <a:pt x="0" y="184322"/>
                  <a:pt x="610169" y="0"/>
                  <a:pt x="1362852" y="0"/>
                </a:cubicBezTo>
                <a:cubicBezTo>
                  <a:pt x="2115534" y="0"/>
                  <a:pt x="2725703" y="184322"/>
                  <a:pt x="2725703" y="411695"/>
                </a:cubicBezTo>
                <a:close/>
              </a:path>
            </a:pathLst>
          </a:custGeom>
          <a:noFill/>
          <a:ln w="14188" cap="flat">
            <a:gradFill>
              <a:gsLst>
                <a:gs pos="91700">
                  <a:schemeClr val="accent1">
                    <a:lumMod val="40000"/>
                    <a:lumOff val="60000"/>
                  </a:schemeClr>
                </a:gs>
                <a:gs pos="0">
                  <a:schemeClr val="bg1">
                    <a:alpha val="0"/>
                  </a:schemeClr>
                </a:gs>
              </a:gsLst>
              <a:lin ang="5400000" scaled="1"/>
            </a:gradFill>
            <a:prstDash val="solid"/>
            <a:miter/>
          </a:ln>
        </p:spPr>
        <p:txBody>
          <a:bodyPr rtlCol="0" anchor="ctr"/>
          <a:lstStyle/>
          <a:p>
            <a:endParaRPr lang="zh-CN" altLang="en-US" sz="1350"/>
          </a:p>
        </p:txBody>
      </p:sp>
      <p:sp>
        <p:nvSpPr>
          <p:cNvPr id="9" name="任意多边形: 形状 11"/>
          <p:cNvSpPr/>
          <p:nvPr>
            <p:custDataLst>
              <p:tags r:id="rId3"/>
            </p:custDataLst>
          </p:nvPr>
        </p:nvSpPr>
        <p:spPr>
          <a:xfrm>
            <a:off x="1164908" y="2931319"/>
            <a:ext cx="1524000" cy="586740"/>
          </a:xfrm>
          <a:custGeom>
            <a:avLst/>
            <a:gdLst>
              <a:gd name="connsiteX0" fmla="*/ 2123352 w 2123351"/>
              <a:gd name="connsiteY0" fmla="*/ 320895 h 641790"/>
              <a:gd name="connsiteX1" fmla="*/ 1061676 w 2123351"/>
              <a:gd name="connsiteY1" fmla="*/ 641790 h 641790"/>
              <a:gd name="connsiteX2" fmla="*/ 0 w 2123351"/>
              <a:gd name="connsiteY2" fmla="*/ 320895 h 641790"/>
              <a:gd name="connsiteX3" fmla="*/ 1061676 w 2123351"/>
              <a:gd name="connsiteY3" fmla="*/ 0 h 641790"/>
              <a:gd name="connsiteX4" fmla="*/ 2123352 w 2123351"/>
              <a:gd name="connsiteY4" fmla="*/ 320895 h 641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3351" h="641790">
                <a:moveTo>
                  <a:pt x="2123352" y="320895"/>
                </a:moveTo>
                <a:cubicBezTo>
                  <a:pt x="2123352" y="498121"/>
                  <a:pt x="1648023" y="641790"/>
                  <a:pt x="1061676" y="641790"/>
                </a:cubicBezTo>
                <a:cubicBezTo>
                  <a:pt x="475328" y="641790"/>
                  <a:pt x="0" y="498121"/>
                  <a:pt x="0" y="320895"/>
                </a:cubicBezTo>
                <a:cubicBezTo>
                  <a:pt x="0" y="143670"/>
                  <a:pt x="475328" y="0"/>
                  <a:pt x="1061676" y="0"/>
                </a:cubicBezTo>
                <a:cubicBezTo>
                  <a:pt x="1648023" y="0"/>
                  <a:pt x="2123352" y="143670"/>
                  <a:pt x="2123352" y="320895"/>
                </a:cubicBezTo>
                <a:close/>
              </a:path>
            </a:pathLst>
          </a:custGeom>
          <a:gradFill>
            <a:gsLst>
              <a:gs pos="38000">
                <a:schemeClr val="accent1">
                  <a:alpha val="0"/>
                </a:schemeClr>
              </a:gs>
              <a:gs pos="100000">
                <a:schemeClr val="accent1">
                  <a:alpha val="18000"/>
                </a:schemeClr>
              </a:gs>
            </a:gsLst>
            <a:lin ang="5400000" scaled="1"/>
          </a:gradFill>
          <a:ln w="10295" cap="flat">
            <a:noFill/>
            <a:prstDash val="solid"/>
            <a:miter/>
          </a:ln>
        </p:spPr>
        <p:txBody>
          <a:bodyPr rtlCol="0" anchor="ctr">
            <a:noAutofit/>
          </a:bodyPr>
          <a:lstStyle/>
          <a:p>
            <a:pPr lvl="0" algn="l">
              <a:buClrTx/>
              <a:buSzTx/>
              <a:buFontTx/>
            </a:pPr>
            <a:endParaRPr lang="zh-CN" altLang="en-US" sz="1350">
              <a:sym typeface="+mn-ea"/>
            </a:endParaRPr>
          </a:p>
        </p:txBody>
      </p:sp>
      <p:sp>
        <p:nvSpPr>
          <p:cNvPr id="10" name="图形 31"/>
          <p:cNvSpPr/>
          <p:nvPr>
            <p:custDataLst>
              <p:tags r:id="rId4"/>
            </p:custDataLst>
          </p:nvPr>
        </p:nvSpPr>
        <p:spPr>
          <a:xfrm>
            <a:off x="1261586" y="2713196"/>
            <a:ext cx="1329690" cy="511493"/>
          </a:xfrm>
          <a:custGeom>
            <a:avLst/>
            <a:gdLst>
              <a:gd name="connsiteX0" fmla="*/ 2725703 w 2725703"/>
              <a:gd name="connsiteY0" fmla="*/ 411695 h 823389"/>
              <a:gd name="connsiteX1" fmla="*/ 1362852 w 2725703"/>
              <a:gd name="connsiteY1" fmla="*/ 823389 h 823389"/>
              <a:gd name="connsiteX2" fmla="*/ 0 w 2725703"/>
              <a:gd name="connsiteY2" fmla="*/ 411695 h 823389"/>
              <a:gd name="connsiteX3" fmla="*/ 1362852 w 2725703"/>
              <a:gd name="connsiteY3" fmla="*/ 0 h 823389"/>
              <a:gd name="connsiteX4" fmla="*/ 2725703 w 2725703"/>
              <a:gd name="connsiteY4" fmla="*/ 411695 h 823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703" h="823389">
                <a:moveTo>
                  <a:pt x="2725703" y="411695"/>
                </a:moveTo>
                <a:cubicBezTo>
                  <a:pt x="2725703" y="639067"/>
                  <a:pt x="2115534" y="823389"/>
                  <a:pt x="1362852" y="823389"/>
                </a:cubicBezTo>
                <a:cubicBezTo>
                  <a:pt x="610169" y="823389"/>
                  <a:pt x="0" y="639067"/>
                  <a:pt x="0" y="411695"/>
                </a:cubicBezTo>
                <a:cubicBezTo>
                  <a:pt x="0" y="184322"/>
                  <a:pt x="610169" y="0"/>
                  <a:pt x="1362852" y="0"/>
                </a:cubicBezTo>
                <a:cubicBezTo>
                  <a:pt x="2115534" y="0"/>
                  <a:pt x="2725703" y="184322"/>
                  <a:pt x="2725703" y="411695"/>
                </a:cubicBezTo>
                <a:close/>
              </a:path>
            </a:pathLst>
          </a:custGeom>
          <a:noFill/>
          <a:ln w="14188" cap="flat">
            <a:gradFill>
              <a:gsLst>
                <a:gs pos="0">
                  <a:schemeClr val="bg1">
                    <a:alpha val="0"/>
                  </a:schemeClr>
                </a:gs>
                <a:gs pos="100000">
                  <a:schemeClr val="accent1">
                    <a:lumMod val="40000"/>
                    <a:lumOff val="60000"/>
                  </a:schemeClr>
                </a:gs>
              </a:gsLst>
              <a:lin ang="5400000" scaled="1"/>
            </a:gradFill>
            <a:prstDash val="solid"/>
            <a:miter/>
          </a:ln>
        </p:spPr>
        <p:txBody>
          <a:bodyPr rtlCol="0" anchor="ctr"/>
          <a:lstStyle/>
          <a:p>
            <a:endParaRPr lang="zh-CN" altLang="en-US" sz="1350"/>
          </a:p>
        </p:txBody>
      </p:sp>
      <p:sp>
        <p:nvSpPr>
          <p:cNvPr id="16" name="图形 31"/>
          <p:cNvSpPr/>
          <p:nvPr>
            <p:custDataLst>
              <p:tags r:id="rId5"/>
            </p:custDataLst>
          </p:nvPr>
        </p:nvSpPr>
        <p:spPr>
          <a:xfrm>
            <a:off x="1261586" y="2781776"/>
            <a:ext cx="1329690" cy="511493"/>
          </a:xfrm>
          <a:custGeom>
            <a:avLst/>
            <a:gdLst>
              <a:gd name="connsiteX0" fmla="*/ 2725703 w 2725703"/>
              <a:gd name="connsiteY0" fmla="*/ 411695 h 823389"/>
              <a:gd name="connsiteX1" fmla="*/ 1362852 w 2725703"/>
              <a:gd name="connsiteY1" fmla="*/ 823389 h 823389"/>
              <a:gd name="connsiteX2" fmla="*/ 0 w 2725703"/>
              <a:gd name="connsiteY2" fmla="*/ 411695 h 823389"/>
              <a:gd name="connsiteX3" fmla="*/ 1362852 w 2725703"/>
              <a:gd name="connsiteY3" fmla="*/ 0 h 823389"/>
              <a:gd name="connsiteX4" fmla="*/ 2725703 w 2725703"/>
              <a:gd name="connsiteY4" fmla="*/ 411695 h 823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703" h="823389">
                <a:moveTo>
                  <a:pt x="2725703" y="411695"/>
                </a:moveTo>
                <a:cubicBezTo>
                  <a:pt x="2725703" y="639067"/>
                  <a:pt x="2115534" y="823389"/>
                  <a:pt x="1362852" y="823389"/>
                </a:cubicBezTo>
                <a:cubicBezTo>
                  <a:pt x="610169" y="823389"/>
                  <a:pt x="0" y="639067"/>
                  <a:pt x="0" y="411695"/>
                </a:cubicBezTo>
                <a:cubicBezTo>
                  <a:pt x="0" y="184322"/>
                  <a:pt x="610169" y="0"/>
                  <a:pt x="1362852" y="0"/>
                </a:cubicBezTo>
                <a:cubicBezTo>
                  <a:pt x="2115534" y="0"/>
                  <a:pt x="2725703" y="184322"/>
                  <a:pt x="2725703" y="411695"/>
                </a:cubicBezTo>
                <a:close/>
              </a:path>
            </a:pathLst>
          </a:custGeom>
          <a:noFill/>
          <a:ln w="14188" cap="flat">
            <a:gradFill>
              <a:gsLst>
                <a:gs pos="0">
                  <a:schemeClr val="bg1">
                    <a:alpha val="0"/>
                  </a:schemeClr>
                </a:gs>
                <a:gs pos="100000">
                  <a:schemeClr val="accent1">
                    <a:lumMod val="40000"/>
                    <a:lumOff val="60000"/>
                  </a:schemeClr>
                </a:gs>
              </a:gsLst>
              <a:lin ang="5400000" scaled="1"/>
            </a:gradFill>
            <a:prstDash val="solid"/>
            <a:miter/>
          </a:ln>
        </p:spPr>
        <p:txBody>
          <a:bodyPr rtlCol="0" anchor="ctr"/>
          <a:lstStyle/>
          <a:p>
            <a:endParaRPr lang="zh-CN" altLang="en-US" sz="1350"/>
          </a:p>
        </p:txBody>
      </p:sp>
      <p:sp>
        <p:nvSpPr>
          <p:cNvPr id="17" name="图形 31"/>
          <p:cNvSpPr/>
          <p:nvPr>
            <p:custDataLst>
              <p:tags r:id="rId6"/>
            </p:custDataLst>
          </p:nvPr>
        </p:nvSpPr>
        <p:spPr>
          <a:xfrm>
            <a:off x="1261586" y="2850356"/>
            <a:ext cx="1329690" cy="511493"/>
          </a:xfrm>
          <a:custGeom>
            <a:avLst/>
            <a:gdLst>
              <a:gd name="connsiteX0" fmla="*/ 2725703 w 2725703"/>
              <a:gd name="connsiteY0" fmla="*/ 411695 h 823389"/>
              <a:gd name="connsiteX1" fmla="*/ 1362852 w 2725703"/>
              <a:gd name="connsiteY1" fmla="*/ 823389 h 823389"/>
              <a:gd name="connsiteX2" fmla="*/ 0 w 2725703"/>
              <a:gd name="connsiteY2" fmla="*/ 411695 h 823389"/>
              <a:gd name="connsiteX3" fmla="*/ 1362852 w 2725703"/>
              <a:gd name="connsiteY3" fmla="*/ 0 h 823389"/>
              <a:gd name="connsiteX4" fmla="*/ 2725703 w 2725703"/>
              <a:gd name="connsiteY4" fmla="*/ 411695 h 823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703" h="823389">
                <a:moveTo>
                  <a:pt x="2725703" y="411695"/>
                </a:moveTo>
                <a:cubicBezTo>
                  <a:pt x="2725703" y="639067"/>
                  <a:pt x="2115534" y="823389"/>
                  <a:pt x="1362852" y="823389"/>
                </a:cubicBezTo>
                <a:cubicBezTo>
                  <a:pt x="610169" y="823389"/>
                  <a:pt x="0" y="639067"/>
                  <a:pt x="0" y="411695"/>
                </a:cubicBezTo>
                <a:cubicBezTo>
                  <a:pt x="0" y="184322"/>
                  <a:pt x="610169" y="0"/>
                  <a:pt x="1362852" y="0"/>
                </a:cubicBezTo>
                <a:cubicBezTo>
                  <a:pt x="2115534" y="0"/>
                  <a:pt x="2725703" y="184322"/>
                  <a:pt x="2725703" y="411695"/>
                </a:cubicBezTo>
                <a:close/>
              </a:path>
            </a:pathLst>
          </a:custGeom>
          <a:noFill/>
          <a:ln w="14188" cap="flat">
            <a:gradFill>
              <a:gsLst>
                <a:gs pos="0">
                  <a:schemeClr val="bg1">
                    <a:alpha val="0"/>
                  </a:schemeClr>
                </a:gs>
                <a:gs pos="100000">
                  <a:schemeClr val="accent1">
                    <a:lumMod val="40000"/>
                    <a:lumOff val="60000"/>
                  </a:schemeClr>
                </a:gs>
              </a:gsLst>
              <a:lin ang="5400000" scaled="1"/>
            </a:gradFill>
            <a:prstDash val="solid"/>
            <a:miter/>
          </a:ln>
        </p:spPr>
        <p:txBody>
          <a:bodyPr rtlCol="0" anchor="ctr"/>
          <a:lstStyle/>
          <a:p>
            <a:endParaRPr lang="zh-CN" altLang="en-US" sz="1350"/>
          </a:p>
        </p:txBody>
      </p:sp>
      <p:sp>
        <p:nvSpPr>
          <p:cNvPr id="18" name="任意多边形: 形状 15"/>
          <p:cNvSpPr/>
          <p:nvPr>
            <p:custDataLst>
              <p:tags r:id="rId7"/>
            </p:custDataLst>
          </p:nvPr>
        </p:nvSpPr>
        <p:spPr>
          <a:xfrm>
            <a:off x="920115" y="2340293"/>
            <a:ext cx="2012633" cy="940594"/>
          </a:xfrm>
          <a:custGeom>
            <a:avLst/>
            <a:gdLst>
              <a:gd name="connsiteX0" fmla="*/ 332032 w 2804737"/>
              <a:gd name="connsiteY0" fmla="*/ 1028679 h 1028678"/>
              <a:gd name="connsiteX1" fmla="*/ 0 w 2804737"/>
              <a:gd name="connsiteY1" fmla="*/ 0 h 1028678"/>
              <a:gd name="connsiteX2" fmla="*/ 2804738 w 2804737"/>
              <a:gd name="connsiteY2" fmla="*/ 0 h 1028678"/>
              <a:gd name="connsiteX3" fmla="*/ 2455383 w 2804737"/>
              <a:gd name="connsiteY3" fmla="*/ 1028679 h 1028678"/>
            </a:gdLst>
            <a:ahLst/>
            <a:cxnLst>
              <a:cxn ang="0">
                <a:pos x="connsiteX0" y="connsiteY0"/>
              </a:cxn>
              <a:cxn ang="0">
                <a:pos x="connsiteX1" y="connsiteY1"/>
              </a:cxn>
              <a:cxn ang="0">
                <a:pos x="connsiteX2" y="connsiteY2"/>
              </a:cxn>
              <a:cxn ang="0">
                <a:pos x="connsiteX3" y="connsiteY3"/>
              </a:cxn>
            </a:cxnLst>
            <a:rect l="l" t="t" r="r" b="b"/>
            <a:pathLst>
              <a:path w="2804737" h="1028678">
                <a:moveTo>
                  <a:pt x="332032" y="1028679"/>
                </a:moveTo>
                <a:lnTo>
                  <a:pt x="0" y="0"/>
                </a:lnTo>
                <a:lnTo>
                  <a:pt x="2804738" y="0"/>
                </a:lnTo>
                <a:lnTo>
                  <a:pt x="2455383" y="1028679"/>
                </a:lnTo>
                <a:close/>
              </a:path>
            </a:pathLst>
          </a:custGeom>
          <a:gradFill>
            <a:gsLst>
              <a:gs pos="100000">
                <a:schemeClr val="accent1">
                  <a:lumMod val="40000"/>
                  <a:lumOff val="60000"/>
                  <a:alpha val="0"/>
                </a:schemeClr>
              </a:gs>
              <a:gs pos="0">
                <a:schemeClr val="accent1">
                  <a:lumMod val="40000"/>
                  <a:lumOff val="60000"/>
                  <a:alpha val="0"/>
                </a:schemeClr>
              </a:gs>
              <a:gs pos="49000">
                <a:schemeClr val="accent1">
                  <a:lumMod val="40000"/>
                  <a:lumOff val="60000"/>
                  <a:alpha val="20000"/>
                </a:schemeClr>
              </a:gs>
            </a:gsLst>
            <a:lin ang="16200000" scaled="1"/>
          </a:gradFill>
          <a:ln w="10295" cap="flat">
            <a:noFill/>
            <a:prstDash val="solid"/>
            <a:miter/>
          </a:ln>
        </p:spPr>
        <p:txBody>
          <a:bodyPr rtlCol="0" anchor="ctr">
            <a:noAutofit/>
          </a:bodyPr>
          <a:lstStyle/>
          <a:p>
            <a:pPr lvl="0" algn="l">
              <a:buClrTx/>
              <a:buSzTx/>
              <a:buFontTx/>
            </a:pPr>
            <a:endParaRPr lang="zh-CN" altLang="en-US" sz="1350">
              <a:sym typeface="+mn-ea"/>
            </a:endParaRPr>
          </a:p>
        </p:txBody>
      </p:sp>
      <p:sp>
        <p:nvSpPr>
          <p:cNvPr id="31" name="文本框 30"/>
          <p:cNvSpPr txBox="1"/>
          <p:nvPr>
            <p:custDataLst>
              <p:tags r:id="rId8"/>
            </p:custDataLst>
          </p:nvPr>
        </p:nvSpPr>
        <p:spPr>
          <a:xfrm>
            <a:off x="1106805" y="2377916"/>
            <a:ext cx="1639729" cy="678180"/>
          </a:xfrm>
          <a:prstGeom prst="rect">
            <a:avLst/>
          </a:prstGeom>
          <a:noFill/>
        </p:spPr>
        <p:txBody>
          <a:bodyPr wrap="square" lIns="0" tIns="0" rIns="0" bIns="0" anchor="t" anchorCtr="0">
            <a:noAutofit/>
          </a:bodyPr>
          <a:lstStyle/>
          <a:p>
            <a:pPr indent="0" algn="ctr" fontAlgn="auto">
              <a:lnSpc>
                <a:spcPct val="130000"/>
              </a:lnSpc>
            </a:pPr>
            <a:r>
              <a:rPr lang="en-US" altLang="zh-CN" sz="1050" spc="100" dirty="0">
                <a:solidFill>
                  <a:schemeClr val="tx1">
                    <a:lumMod val="85000"/>
                    <a:lumOff val="15000"/>
                  </a:schemeClr>
                </a:solidFill>
                <a:uFillTx/>
                <a:latin typeface="+mn-ea"/>
                <a:sym typeface="+mn-ea"/>
              </a:rPr>
              <a:t> </a:t>
            </a:r>
            <a:r>
              <a:rPr lang="zh-CN" altLang="en-US" sz="1050" spc="100" dirty="0">
                <a:solidFill>
                  <a:schemeClr val="tx1">
                    <a:lumMod val="85000"/>
                    <a:lumOff val="15000"/>
                  </a:schemeClr>
                </a:solidFill>
                <a:uFillTx/>
                <a:latin typeface="+mn-ea"/>
                <a:sym typeface="+mn-ea"/>
              </a:rPr>
              <a:t>数据来源于</a:t>
            </a:r>
            <a:r>
              <a:rPr lang="en-US" altLang="zh-CN" sz="1050" spc="100" dirty="0">
                <a:solidFill>
                  <a:schemeClr val="tx1">
                    <a:lumMod val="85000"/>
                    <a:lumOff val="15000"/>
                  </a:schemeClr>
                </a:solidFill>
                <a:uFillTx/>
                <a:latin typeface="+mn-ea"/>
                <a:sym typeface="+mn-ea"/>
              </a:rPr>
              <a:t> OpenDigger </a:t>
            </a:r>
            <a:r>
              <a:rPr lang="zh-CN" altLang="en-US" sz="1050" spc="100" dirty="0">
                <a:solidFill>
                  <a:schemeClr val="tx1">
                    <a:lumMod val="85000"/>
                    <a:lumOff val="15000"/>
                  </a:schemeClr>
                </a:solidFill>
                <a:uFillTx/>
                <a:latin typeface="+mn-ea"/>
                <a:sym typeface="+mn-ea"/>
              </a:rPr>
              <a:t>项目中的</a:t>
            </a:r>
            <a:r>
              <a:rPr lang="en-US" altLang="zh-CN" sz="1050" spc="100" dirty="0">
                <a:solidFill>
                  <a:schemeClr val="tx1">
                    <a:lumMod val="85000"/>
                    <a:lumOff val="15000"/>
                  </a:schemeClr>
                </a:solidFill>
                <a:uFillTx/>
                <a:latin typeface="+mn-ea"/>
                <a:sym typeface="+mn-ea"/>
              </a:rPr>
              <a:t> Top 300 </a:t>
            </a:r>
            <a:r>
              <a:rPr lang="zh-CN" altLang="en-US" sz="1050" spc="100" dirty="0">
                <a:solidFill>
                  <a:schemeClr val="tx1">
                    <a:lumMod val="85000"/>
                    <a:lumOff val="15000"/>
                  </a:schemeClr>
                </a:solidFill>
                <a:uFillTx/>
                <a:latin typeface="+mn-ea"/>
                <a:sym typeface="+mn-ea"/>
              </a:rPr>
              <a:t>仓库指标数据，涵盖了</a:t>
            </a:r>
            <a:r>
              <a:rPr lang="en-US" altLang="zh-CN" sz="1050" spc="100" dirty="0">
                <a:solidFill>
                  <a:schemeClr val="tx1">
                    <a:lumMod val="85000"/>
                    <a:lumOff val="15000"/>
                  </a:schemeClr>
                </a:solidFill>
                <a:uFillTx/>
                <a:latin typeface="+mn-ea"/>
                <a:sym typeface="+mn-ea"/>
              </a:rPr>
              <a:t> CHAOSS </a:t>
            </a:r>
            <a:r>
              <a:rPr lang="zh-CN" altLang="en-US" sz="1050" spc="100" dirty="0">
                <a:solidFill>
                  <a:schemeClr val="tx1">
                    <a:lumMod val="85000"/>
                    <a:lumOff val="15000"/>
                  </a:schemeClr>
                </a:solidFill>
                <a:uFillTx/>
                <a:latin typeface="+mn-ea"/>
                <a:sym typeface="+mn-ea"/>
              </a:rPr>
              <a:t>统计型指标和</a:t>
            </a:r>
            <a:r>
              <a:rPr lang="en-US" altLang="zh-CN" sz="1050" spc="100" dirty="0">
                <a:solidFill>
                  <a:schemeClr val="tx1">
                    <a:lumMod val="85000"/>
                    <a:lumOff val="15000"/>
                  </a:schemeClr>
                </a:solidFill>
                <a:uFillTx/>
                <a:latin typeface="+mn-ea"/>
                <a:sym typeface="+mn-ea"/>
              </a:rPr>
              <a:t> OpenRank </a:t>
            </a:r>
            <a:r>
              <a:rPr lang="zh-CN" altLang="en-US" sz="1050" spc="100" dirty="0">
                <a:solidFill>
                  <a:schemeClr val="tx1">
                    <a:lumMod val="85000"/>
                    <a:lumOff val="15000"/>
                  </a:schemeClr>
                </a:solidFill>
                <a:uFillTx/>
                <a:latin typeface="+mn-ea"/>
                <a:sym typeface="+mn-ea"/>
              </a:rPr>
              <a:t>指标。</a:t>
            </a:r>
            <a:endParaRPr lang="zh-CN" altLang="en-US" sz="1050" spc="100" dirty="0">
              <a:solidFill>
                <a:schemeClr val="tx1">
                  <a:lumMod val="85000"/>
                  <a:lumOff val="15000"/>
                </a:schemeClr>
              </a:solidFill>
              <a:uFillTx/>
              <a:latin typeface="+mn-ea"/>
              <a:sym typeface="+mn-ea"/>
            </a:endParaRPr>
          </a:p>
        </p:txBody>
      </p:sp>
      <p:sp>
        <p:nvSpPr>
          <p:cNvPr id="3" name="标题"/>
          <p:cNvSpPr txBox="1"/>
          <p:nvPr>
            <p:custDataLst>
              <p:tags r:id="rId9"/>
            </p:custDataLst>
          </p:nvPr>
        </p:nvSpPr>
        <p:spPr>
          <a:xfrm>
            <a:off x="1107281" y="1886903"/>
            <a:ext cx="1638776" cy="435293"/>
          </a:xfrm>
          <a:prstGeom prst="rect">
            <a:avLst/>
          </a:prstGeom>
          <a:noFill/>
        </p:spPr>
        <p:txBody>
          <a:bodyPr wrap="none" lIns="0" tIns="0" rIns="0" bIns="0" rtlCol="0" anchor="b" anchorCtr="0">
            <a:noAutofit/>
          </a:bodyPr>
          <a:lstStyle/>
          <a:p>
            <a:pPr lvl="0" algn="ctr">
              <a:buClrTx/>
              <a:buSzTx/>
              <a:buFontTx/>
            </a:pPr>
            <a:r>
              <a:rPr lang="zh-CN" altLang="en-US" sz="1500" b="1" dirty="0">
                <a:solidFill>
                  <a:schemeClr val="accent1"/>
                </a:solidFill>
                <a:sym typeface="+mn-ea"/>
              </a:rPr>
              <a:t>数据集来源与结构</a:t>
            </a:r>
            <a:endParaRPr lang="zh-CN" altLang="en-US" sz="1500" b="1" dirty="0">
              <a:solidFill>
                <a:schemeClr val="accent1"/>
              </a:solidFill>
              <a:sym typeface="+mn-ea"/>
            </a:endParaRPr>
          </a:p>
        </p:txBody>
      </p:sp>
      <p:sp>
        <p:nvSpPr>
          <p:cNvPr id="89" name="图形 31"/>
          <p:cNvSpPr/>
          <p:nvPr>
            <p:custDataLst>
              <p:tags r:id="rId10"/>
            </p:custDataLst>
          </p:nvPr>
        </p:nvSpPr>
        <p:spPr>
          <a:xfrm>
            <a:off x="3417094" y="2854643"/>
            <a:ext cx="2260759" cy="870109"/>
          </a:xfrm>
          <a:custGeom>
            <a:avLst/>
            <a:gdLst>
              <a:gd name="connsiteX0" fmla="*/ 2725703 w 2725703"/>
              <a:gd name="connsiteY0" fmla="*/ 411695 h 823389"/>
              <a:gd name="connsiteX1" fmla="*/ 1362852 w 2725703"/>
              <a:gd name="connsiteY1" fmla="*/ 823389 h 823389"/>
              <a:gd name="connsiteX2" fmla="*/ 0 w 2725703"/>
              <a:gd name="connsiteY2" fmla="*/ 411695 h 823389"/>
              <a:gd name="connsiteX3" fmla="*/ 1362852 w 2725703"/>
              <a:gd name="connsiteY3" fmla="*/ 0 h 823389"/>
              <a:gd name="connsiteX4" fmla="*/ 2725703 w 2725703"/>
              <a:gd name="connsiteY4" fmla="*/ 411695 h 823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703" h="823389">
                <a:moveTo>
                  <a:pt x="2725703" y="411695"/>
                </a:moveTo>
                <a:cubicBezTo>
                  <a:pt x="2725703" y="639067"/>
                  <a:pt x="2115534" y="823389"/>
                  <a:pt x="1362852" y="823389"/>
                </a:cubicBezTo>
                <a:cubicBezTo>
                  <a:pt x="610169" y="823389"/>
                  <a:pt x="0" y="639067"/>
                  <a:pt x="0" y="411695"/>
                </a:cubicBezTo>
                <a:cubicBezTo>
                  <a:pt x="0" y="184322"/>
                  <a:pt x="610169" y="0"/>
                  <a:pt x="1362852" y="0"/>
                </a:cubicBezTo>
                <a:cubicBezTo>
                  <a:pt x="2115534" y="0"/>
                  <a:pt x="2725703" y="184322"/>
                  <a:pt x="2725703" y="411695"/>
                </a:cubicBezTo>
                <a:close/>
              </a:path>
            </a:pathLst>
          </a:custGeom>
          <a:noFill/>
          <a:ln w="14188" cap="flat">
            <a:gradFill>
              <a:gsLst>
                <a:gs pos="91700">
                  <a:schemeClr val="accent1">
                    <a:lumMod val="40000"/>
                    <a:lumOff val="60000"/>
                  </a:schemeClr>
                </a:gs>
                <a:gs pos="0">
                  <a:schemeClr val="bg1">
                    <a:alpha val="0"/>
                  </a:schemeClr>
                </a:gs>
              </a:gsLst>
              <a:lin ang="5400000" scaled="1"/>
            </a:gradFill>
            <a:prstDash val="solid"/>
            <a:miter/>
          </a:ln>
        </p:spPr>
        <p:txBody>
          <a:bodyPr rtlCol="0" anchor="ctr"/>
          <a:lstStyle/>
          <a:p>
            <a:endParaRPr lang="zh-CN" altLang="en-US" sz="1350"/>
          </a:p>
        </p:txBody>
      </p:sp>
      <p:sp>
        <p:nvSpPr>
          <p:cNvPr id="90" name="任意多边形: 形状 11"/>
          <p:cNvSpPr/>
          <p:nvPr>
            <p:custDataLst>
              <p:tags r:id="rId11"/>
            </p:custDataLst>
          </p:nvPr>
        </p:nvSpPr>
        <p:spPr>
          <a:xfrm>
            <a:off x="3785711" y="2931319"/>
            <a:ext cx="1524000" cy="586740"/>
          </a:xfrm>
          <a:custGeom>
            <a:avLst/>
            <a:gdLst>
              <a:gd name="connsiteX0" fmla="*/ 2123352 w 2123351"/>
              <a:gd name="connsiteY0" fmla="*/ 320895 h 641790"/>
              <a:gd name="connsiteX1" fmla="*/ 1061676 w 2123351"/>
              <a:gd name="connsiteY1" fmla="*/ 641790 h 641790"/>
              <a:gd name="connsiteX2" fmla="*/ 0 w 2123351"/>
              <a:gd name="connsiteY2" fmla="*/ 320895 h 641790"/>
              <a:gd name="connsiteX3" fmla="*/ 1061676 w 2123351"/>
              <a:gd name="connsiteY3" fmla="*/ 0 h 641790"/>
              <a:gd name="connsiteX4" fmla="*/ 2123352 w 2123351"/>
              <a:gd name="connsiteY4" fmla="*/ 320895 h 641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3351" h="641790">
                <a:moveTo>
                  <a:pt x="2123352" y="320895"/>
                </a:moveTo>
                <a:cubicBezTo>
                  <a:pt x="2123352" y="498121"/>
                  <a:pt x="1648023" y="641790"/>
                  <a:pt x="1061676" y="641790"/>
                </a:cubicBezTo>
                <a:cubicBezTo>
                  <a:pt x="475328" y="641790"/>
                  <a:pt x="0" y="498121"/>
                  <a:pt x="0" y="320895"/>
                </a:cubicBezTo>
                <a:cubicBezTo>
                  <a:pt x="0" y="143670"/>
                  <a:pt x="475328" y="0"/>
                  <a:pt x="1061676" y="0"/>
                </a:cubicBezTo>
                <a:cubicBezTo>
                  <a:pt x="1648023" y="0"/>
                  <a:pt x="2123352" y="143670"/>
                  <a:pt x="2123352" y="320895"/>
                </a:cubicBezTo>
                <a:close/>
              </a:path>
            </a:pathLst>
          </a:custGeom>
          <a:gradFill>
            <a:gsLst>
              <a:gs pos="38000">
                <a:schemeClr val="accent1">
                  <a:alpha val="0"/>
                </a:schemeClr>
              </a:gs>
              <a:gs pos="100000">
                <a:schemeClr val="accent1">
                  <a:alpha val="18000"/>
                </a:schemeClr>
              </a:gs>
            </a:gsLst>
            <a:lin ang="5400000" scaled="1"/>
          </a:gradFill>
          <a:ln w="10295" cap="flat">
            <a:noFill/>
            <a:prstDash val="solid"/>
            <a:miter/>
          </a:ln>
        </p:spPr>
        <p:txBody>
          <a:bodyPr rtlCol="0" anchor="ctr">
            <a:noAutofit/>
          </a:bodyPr>
          <a:lstStyle/>
          <a:p>
            <a:pPr lvl="0" algn="l">
              <a:buClrTx/>
              <a:buSzTx/>
              <a:buFontTx/>
            </a:pPr>
            <a:endParaRPr lang="zh-CN" altLang="en-US" sz="1350">
              <a:sym typeface="+mn-ea"/>
            </a:endParaRPr>
          </a:p>
        </p:txBody>
      </p:sp>
      <p:sp>
        <p:nvSpPr>
          <p:cNvPr id="91" name="图形 31"/>
          <p:cNvSpPr/>
          <p:nvPr>
            <p:custDataLst>
              <p:tags r:id="rId12"/>
            </p:custDataLst>
          </p:nvPr>
        </p:nvSpPr>
        <p:spPr>
          <a:xfrm>
            <a:off x="3882390" y="2713196"/>
            <a:ext cx="1329690" cy="511493"/>
          </a:xfrm>
          <a:custGeom>
            <a:avLst/>
            <a:gdLst>
              <a:gd name="connsiteX0" fmla="*/ 2725703 w 2725703"/>
              <a:gd name="connsiteY0" fmla="*/ 411695 h 823389"/>
              <a:gd name="connsiteX1" fmla="*/ 1362852 w 2725703"/>
              <a:gd name="connsiteY1" fmla="*/ 823389 h 823389"/>
              <a:gd name="connsiteX2" fmla="*/ 0 w 2725703"/>
              <a:gd name="connsiteY2" fmla="*/ 411695 h 823389"/>
              <a:gd name="connsiteX3" fmla="*/ 1362852 w 2725703"/>
              <a:gd name="connsiteY3" fmla="*/ 0 h 823389"/>
              <a:gd name="connsiteX4" fmla="*/ 2725703 w 2725703"/>
              <a:gd name="connsiteY4" fmla="*/ 411695 h 823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703" h="823389">
                <a:moveTo>
                  <a:pt x="2725703" y="411695"/>
                </a:moveTo>
                <a:cubicBezTo>
                  <a:pt x="2725703" y="639067"/>
                  <a:pt x="2115534" y="823389"/>
                  <a:pt x="1362852" y="823389"/>
                </a:cubicBezTo>
                <a:cubicBezTo>
                  <a:pt x="610169" y="823389"/>
                  <a:pt x="0" y="639067"/>
                  <a:pt x="0" y="411695"/>
                </a:cubicBezTo>
                <a:cubicBezTo>
                  <a:pt x="0" y="184322"/>
                  <a:pt x="610169" y="0"/>
                  <a:pt x="1362852" y="0"/>
                </a:cubicBezTo>
                <a:cubicBezTo>
                  <a:pt x="2115534" y="0"/>
                  <a:pt x="2725703" y="184322"/>
                  <a:pt x="2725703" y="411695"/>
                </a:cubicBezTo>
                <a:close/>
              </a:path>
            </a:pathLst>
          </a:custGeom>
          <a:noFill/>
          <a:ln w="14188" cap="flat">
            <a:gradFill>
              <a:gsLst>
                <a:gs pos="0">
                  <a:schemeClr val="bg1">
                    <a:alpha val="0"/>
                  </a:schemeClr>
                </a:gs>
                <a:gs pos="100000">
                  <a:schemeClr val="accent1">
                    <a:lumMod val="40000"/>
                    <a:lumOff val="60000"/>
                  </a:schemeClr>
                </a:gs>
              </a:gsLst>
              <a:lin ang="5400000" scaled="1"/>
            </a:gradFill>
            <a:prstDash val="solid"/>
            <a:miter/>
          </a:ln>
        </p:spPr>
        <p:txBody>
          <a:bodyPr rtlCol="0" anchor="ctr"/>
          <a:lstStyle/>
          <a:p>
            <a:endParaRPr lang="zh-CN" altLang="en-US" sz="1350"/>
          </a:p>
        </p:txBody>
      </p:sp>
      <p:sp>
        <p:nvSpPr>
          <p:cNvPr id="92" name="图形 31"/>
          <p:cNvSpPr/>
          <p:nvPr>
            <p:custDataLst>
              <p:tags r:id="rId13"/>
            </p:custDataLst>
          </p:nvPr>
        </p:nvSpPr>
        <p:spPr>
          <a:xfrm>
            <a:off x="3882390" y="2781776"/>
            <a:ext cx="1329690" cy="511493"/>
          </a:xfrm>
          <a:custGeom>
            <a:avLst/>
            <a:gdLst>
              <a:gd name="connsiteX0" fmla="*/ 2725703 w 2725703"/>
              <a:gd name="connsiteY0" fmla="*/ 411695 h 823389"/>
              <a:gd name="connsiteX1" fmla="*/ 1362852 w 2725703"/>
              <a:gd name="connsiteY1" fmla="*/ 823389 h 823389"/>
              <a:gd name="connsiteX2" fmla="*/ 0 w 2725703"/>
              <a:gd name="connsiteY2" fmla="*/ 411695 h 823389"/>
              <a:gd name="connsiteX3" fmla="*/ 1362852 w 2725703"/>
              <a:gd name="connsiteY3" fmla="*/ 0 h 823389"/>
              <a:gd name="connsiteX4" fmla="*/ 2725703 w 2725703"/>
              <a:gd name="connsiteY4" fmla="*/ 411695 h 823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703" h="823389">
                <a:moveTo>
                  <a:pt x="2725703" y="411695"/>
                </a:moveTo>
                <a:cubicBezTo>
                  <a:pt x="2725703" y="639067"/>
                  <a:pt x="2115534" y="823389"/>
                  <a:pt x="1362852" y="823389"/>
                </a:cubicBezTo>
                <a:cubicBezTo>
                  <a:pt x="610169" y="823389"/>
                  <a:pt x="0" y="639067"/>
                  <a:pt x="0" y="411695"/>
                </a:cubicBezTo>
                <a:cubicBezTo>
                  <a:pt x="0" y="184322"/>
                  <a:pt x="610169" y="0"/>
                  <a:pt x="1362852" y="0"/>
                </a:cubicBezTo>
                <a:cubicBezTo>
                  <a:pt x="2115534" y="0"/>
                  <a:pt x="2725703" y="184322"/>
                  <a:pt x="2725703" y="411695"/>
                </a:cubicBezTo>
                <a:close/>
              </a:path>
            </a:pathLst>
          </a:custGeom>
          <a:noFill/>
          <a:ln w="14188" cap="flat">
            <a:gradFill>
              <a:gsLst>
                <a:gs pos="0">
                  <a:schemeClr val="bg1">
                    <a:alpha val="0"/>
                  </a:schemeClr>
                </a:gs>
                <a:gs pos="100000">
                  <a:schemeClr val="accent1">
                    <a:lumMod val="40000"/>
                    <a:lumOff val="60000"/>
                  </a:schemeClr>
                </a:gs>
              </a:gsLst>
              <a:lin ang="5400000" scaled="1"/>
            </a:gradFill>
            <a:prstDash val="solid"/>
            <a:miter/>
          </a:ln>
        </p:spPr>
        <p:txBody>
          <a:bodyPr rtlCol="0" anchor="ctr"/>
          <a:lstStyle/>
          <a:p>
            <a:endParaRPr lang="zh-CN" altLang="en-US" sz="1350"/>
          </a:p>
        </p:txBody>
      </p:sp>
      <p:sp>
        <p:nvSpPr>
          <p:cNvPr id="93" name="图形 31"/>
          <p:cNvSpPr/>
          <p:nvPr>
            <p:custDataLst>
              <p:tags r:id="rId14"/>
            </p:custDataLst>
          </p:nvPr>
        </p:nvSpPr>
        <p:spPr>
          <a:xfrm>
            <a:off x="3882390" y="2850356"/>
            <a:ext cx="1329690" cy="511493"/>
          </a:xfrm>
          <a:custGeom>
            <a:avLst/>
            <a:gdLst>
              <a:gd name="connsiteX0" fmla="*/ 2725703 w 2725703"/>
              <a:gd name="connsiteY0" fmla="*/ 411695 h 823389"/>
              <a:gd name="connsiteX1" fmla="*/ 1362852 w 2725703"/>
              <a:gd name="connsiteY1" fmla="*/ 823389 h 823389"/>
              <a:gd name="connsiteX2" fmla="*/ 0 w 2725703"/>
              <a:gd name="connsiteY2" fmla="*/ 411695 h 823389"/>
              <a:gd name="connsiteX3" fmla="*/ 1362852 w 2725703"/>
              <a:gd name="connsiteY3" fmla="*/ 0 h 823389"/>
              <a:gd name="connsiteX4" fmla="*/ 2725703 w 2725703"/>
              <a:gd name="connsiteY4" fmla="*/ 411695 h 823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703" h="823389">
                <a:moveTo>
                  <a:pt x="2725703" y="411695"/>
                </a:moveTo>
                <a:cubicBezTo>
                  <a:pt x="2725703" y="639067"/>
                  <a:pt x="2115534" y="823389"/>
                  <a:pt x="1362852" y="823389"/>
                </a:cubicBezTo>
                <a:cubicBezTo>
                  <a:pt x="610169" y="823389"/>
                  <a:pt x="0" y="639067"/>
                  <a:pt x="0" y="411695"/>
                </a:cubicBezTo>
                <a:cubicBezTo>
                  <a:pt x="0" y="184322"/>
                  <a:pt x="610169" y="0"/>
                  <a:pt x="1362852" y="0"/>
                </a:cubicBezTo>
                <a:cubicBezTo>
                  <a:pt x="2115534" y="0"/>
                  <a:pt x="2725703" y="184322"/>
                  <a:pt x="2725703" y="411695"/>
                </a:cubicBezTo>
                <a:close/>
              </a:path>
            </a:pathLst>
          </a:custGeom>
          <a:noFill/>
          <a:ln w="14188" cap="flat">
            <a:gradFill>
              <a:gsLst>
                <a:gs pos="0">
                  <a:schemeClr val="bg1">
                    <a:alpha val="0"/>
                  </a:schemeClr>
                </a:gs>
                <a:gs pos="100000">
                  <a:schemeClr val="accent1">
                    <a:lumMod val="40000"/>
                    <a:lumOff val="60000"/>
                  </a:schemeClr>
                </a:gs>
              </a:gsLst>
              <a:lin ang="5400000" scaled="1"/>
            </a:gradFill>
            <a:prstDash val="solid"/>
            <a:miter/>
          </a:ln>
        </p:spPr>
        <p:txBody>
          <a:bodyPr rtlCol="0" anchor="ctr"/>
          <a:lstStyle/>
          <a:p>
            <a:endParaRPr lang="zh-CN" altLang="en-US" sz="1350"/>
          </a:p>
        </p:txBody>
      </p:sp>
      <p:sp>
        <p:nvSpPr>
          <p:cNvPr id="94" name="任意多边形: 形状 15"/>
          <p:cNvSpPr/>
          <p:nvPr>
            <p:custDataLst>
              <p:tags r:id="rId15"/>
            </p:custDataLst>
          </p:nvPr>
        </p:nvSpPr>
        <p:spPr>
          <a:xfrm>
            <a:off x="3540919" y="2340293"/>
            <a:ext cx="2012633" cy="940594"/>
          </a:xfrm>
          <a:custGeom>
            <a:avLst/>
            <a:gdLst>
              <a:gd name="connsiteX0" fmla="*/ 332032 w 2804737"/>
              <a:gd name="connsiteY0" fmla="*/ 1028679 h 1028678"/>
              <a:gd name="connsiteX1" fmla="*/ 0 w 2804737"/>
              <a:gd name="connsiteY1" fmla="*/ 0 h 1028678"/>
              <a:gd name="connsiteX2" fmla="*/ 2804738 w 2804737"/>
              <a:gd name="connsiteY2" fmla="*/ 0 h 1028678"/>
              <a:gd name="connsiteX3" fmla="*/ 2455383 w 2804737"/>
              <a:gd name="connsiteY3" fmla="*/ 1028679 h 1028678"/>
            </a:gdLst>
            <a:ahLst/>
            <a:cxnLst>
              <a:cxn ang="0">
                <a:pos x="connsiteX0" y="connsiteY0"/>
              </a:cxn>
              <a:cxn ang="0">
                <a:pos x="connsiteX1" y="connsiteY1"/>
              </a:cxn>
              <a:cxn ang="0">
                <a:pos x="connsiteX2" y="connsiteY2"/>
              </a:cxn>
              <a:cxn ang="0">
                <a:pos x="connsiteX3" y="connsiteY3"/>
              </a:cxn>
            </a:cxnLst>
            <a:rect l="l" t="t" r="r" b="b"/>
            <a:pathLst>
              <a:path w="2804737" h="1028678">
                <a:moveTo>
                  <a:pt x="332032" y="1028679"/>
                </a:moveTo>
                <a:lnTo>
                  <a:pt x="0" y="0"/>
                </a:lnTo>
                <a:lnTo>
                  <a:pt x="2804738" y="0"/>
                </a:lnTo>
                <a:lnTo>
                  <a:pt x="2455383" y="1028679"/>
                </a:lnTo>
                <a:close/>
              </a:path>
            </a:pathLst>
          </a:custGeom>
          <a:gradFill>
            <a:gsLst>
              <a:gs pos="100000">
                <a:schemeClr val="accent1">
                  <a:lumMod val="40000"/>
                  <a:lumOff val="60000"/>
                  <a:alpha val="0"/>
                </a:schemeClr>
              </a:gs>
              <a:gs pos="0">
                <a:schemeClr val="accent1">
                  <a:lumMod val="40000"/>
                  <a:lumOff val="60000"/>
                  <a:alpha val="0"/>
                </a:schemeClr>
              </a:gs>
              <a:gs pos="49000">
                <a:schemeClr val="accent1">
                  <a:lumMod val="40000"/>
                  <a:lumOff val="60000"/>
                  <a:alpha val="20000"/>
                </a:schemeClr>
              </a:gs>
            </a:gsLst>
            <a:lin ang="16200000" scaled="1"/>
          </a:gradFill>
          <a:ln w="10295" cap="flat">
            <a:noFill/>
            <a:prstDash val="solid"/>
            <a:miter/>
          </a:ln>
        </p:spPr>
        <p:txBody>
          <a:bodyPr rtlCol="0" anchor="ctr">
            <a:noAutofit/>
          </a:bodyPr>
          <a:lstStyle/>
          <a:p>
            <a:pPr lvl="0" algn="l">
              <a:buClrTx/>
              <a:buSzTx/>
              <a:buFontTx/>
            </a:pPr>
            <a:endParaRPr lang="zh-CN" altLang="en-US" sz="1350">
              <a:sym typeface="+mn-ea"/>
            </a:endParaRPr>
          </a:p>
        </p:txBody>
      </p:sp>
      <p:sp>
        <p:nvSpPr>
          <p:cNvPr id="95" name="文本框 94"/>
          <p:cNvSpPr txBox="1"/>
          <p:nvPr>
            <p:custDataLst>
              <p:tags r:id="rId16"/>
            </p:custDataLst>
          </p:nvPr>
        </p:nvSpPr>
        <p:spPr>
          <a:xfrm>
            <a:off x="3727609" y="2377916"/>
            <a:ext cx="1639729" cy="678180"/>
          </a:xfrm>
          <a:prstGeom prst="rect">
            <a:avLst/>
          </a:prstGeom>
          <a:noFill/>
        </p:spPr>
        <p:txBody>
          <a:bodyPr wrap="square" lIns="0" tIns="0" rIns="0" bIns="0" anchor="t" anchorCtr="0">
            <a:noAutofit/>
          </a:bodyPr>
          <a:lstStyle/>
          <a:p>
            <a:pPr indent="0" algn="ctr" fontAlgn="auto">
              <a:lnSpc>
                <a:spcPct val="130000"/>
              </a:lnSpc>
            </a:pPr>
            <a:r>
              <a:rPr lang="zh-CN" altLang="en-US" sz="1050" spc="100" dirty="0">
                <a:solidFill>
                  <a:schemeClr val="tx1">
                    <a:lumMod val="85000"/>
                    <a:lumOff val="15000"/>
                  </a:schemeClr>
                </a:solidFill>
                <a:uFillTx/>
                <a:latin typeface="+mn-ea"/>
                <a:sym typeface="+mn-ea"/>
              </a:rPr>
              <a:t>每个项目包含多个指标文件，这些文件需要整合到一个统一的数据框架中，以便模型处理。</a:t>
            </a:r>
            <a:endParaRPr lang="zh-CN" altLang="en-US" sz="1050" spc="100" dirty="0">
              <a:solidFill>
                <a:schemeClr val="tx1">
                  <a:lumMod val="85000"/>
                  <a:lumOff val="15000"/>
                </a:schemeClr>
              </a:solidFill>
              <a:uFillTx/>
              <a:latin typeface="+mn-ea"/>
              <a:sym typeface="+mn-ea"/>
            </a:endParaRPr>
          </a:p>
        </p:txBody>
      </p:sp>
      <p:sp>
        <p:nvSpPr>
          <p:cNvPr id="96" name="标题"/>
          <p:cNvSpPr txBox="1"/>
          <p:nvPr>
            <p:custDataLst>
              <p:tags r:id="rId17"/>
            </p:custDataLst>
          </p:nvPr>
        </p:nvSpPr>
        <p:spPr>
          <a:xfrm>
            <a:off x="3728085" y="1886903"/>
            <a:ext cx="1638776" cy="435293"/>
          </a:xfrm>
          <a:prstGeom prst="rect">
            <a:avLst/>
          </a:prstGeom>
          <a:noFill/>
        </p:spPr>
        <p:txBody>
          <a:bodyPr wrap="none" lIns="0" tIns="0" rIns="0" bIns="0" rtlCol="0" anchor="b" anchorCtr="0">
            <a:noAutofit/>
          </a:bodyPr>
          <a:lstStyle/>
          <a:p>
            <a:pPr lvl="0" algn="ctr">
              <a:buClrTx/>
              <a:buSzTx/>
              <a:buFontTx/>
            </a:pPr>
            <a:r>
              <a:rPr lang="zh-CN" altLang="en-US" sz="1500" b="1" dirty="0">
                <a:solidFill>
                  <a:schemeClr val="accent1"/>
                </a:solidFill>
                <a:sym typeface="+mn-ea"/>
              </a:rPr>
              <a:t>数据合并</a:t>
            </a:r>
            <a:endParaRPr lang="zh-CN" altLang="en-US" sz="1500" b="1" dirty="0">
              <a:solidFill>
                <a:schemeClr val="accent1"/>
              </a:solidFill>
              <a:sym typeface="+mn-ea"/>
            </a:endParaRPr>
          </a:p>
        </p:txBody>
      </p:sp>
      <p:sp>
        <p:nvSpPr>
          <p:cNvPr id="98" name="图形 31"/>
          <p:cNvSpPr/>
          <p:nvPr>
            <p:custDataLst>
              <p:tags r:id="rId18"/>
            </p:custDataLst>
          </p:nvPr>
        </p:nvSpPr>
        <p:spPr>
          <a:xfrm>
            <a:off x="6037421" y="2854643"/>
            <a:ext cx="2260759" cy="870109"/>
          </a:xfrm>
          <a:custGeom>
            <a:avLst/>
            <a:gdLst>
              <a:gd name="connsiteX0" fmla="*/ 2725703 w 2725703"/>
              <a:gd name="connsiteY0" fmla="*/ 411695 h 823389"/>
              <a:gd name="connsiteX1" fmla="*/ 1362852 w 2725703"/>
              <a:gd name="connsiteY1" fmla="*/ 823389 h 823389"/>
              <a:gd name="connsiteX2" fmla="*/ 0 w 2725703"/>
              <a:gd name="connsiteY2" fmla="*/ 411695 h 823389"/>
              <a:gd name="connsiteX3" fmla="*/ 1362852 w 2725703"/>
              <a:gd name="connsiteY3" fmla="*/ 0 h 823389"/>
              <a:gd name="connsiteX4" fmla="*/ 2725703 w 2725703"/>
              <a:gd name="connsiteY4" fmla="*/ 411695 h 823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703" h="823389">
                <a:moveTo>
                  <a:pt x="2725703" y="411695"/>
                </a:moveTo>
                <a:cubicBezTo>
                  <a:pt x="2725703" y="639067"/>
                  <a:pt x="2115534" y="823389"/>
                  <a:pt x="1362852" y="823389"/>
                </a:cubicBezTo>
                <a:cubicBezTo>
                  <a:pt x="610169" y="823389"/>
                  <a:pt x="0" y="639067"/>
                  <a:pt x="0" y="411695"/>
                </a:cubicBezTo>
                <a:cubicBezTo>
                  <a:pt x="0" y="184322"/>
                  <a:pt x="610169" y="0"/>
                  <a:pt x="1362852" y="0"/>
                </a:cubicBezTo>
                <a:cubicBezTo>
                  <a:pt x="2115534" y="0"/>
                  <a:pt x="2725703" y="184322"/>
                  <a:pt x="2725703" y="411695"/>
                </a:cubicBezTo>
                <a:close/>
              </a:path>
            </a:pathLst>
          </a:custGeom>
          <a:noFill/>
          <a:ln w="14188" cap="flat">
            <a:gradFill>
              <a:gsLst>
                <a:gs pos="91700">
                  <a:schemeClr val="accent1">
                    <a:lumMod val="40000"/>
                    <a:lumOff val="60000"/>
                  </a:schemeClr>
                </a:gs>
                <a:gs pos="0">
                  <a:schemeClr val="bg1">
                    <a:alpha val="0"/>
                  </a:schemeClr>
                </a:gs>
              </a:gsLst>
              <a:lin ang="5400000" scaled="1"/>
            </a:gradFill>
            <a:prstDash val="solid"/>
            <a:miter/>
          </a:ln>
        </p:spPr>
        <p:txBody>
          <a:bodyPr rtlCol="0" anchor="ctr"/>
          <a:lstStyle/>
          <a:p>
            <a:endParaRPr lang="zh-CN" altLang="en-US" sz="1350"/>
          </a:p>
        </p:txBody>
      </p:sp>
      <p:sp>
        <p:nvSpPr>
          <p:cNvPr id="99" name="任意多边形: 形状 11"/>
          <p:cNvSpPr/>
          <p:nvPr>
            <p:custDataLst>
              <p:tags r:id="rId19"/>
            </p:custDataLst>
          </p:nvPr>
        </p:nvSpPr>
        <p:spPr>
          <a:xfrm>
            <a:off x="6406039" y="2931319"/>
            <a:ext cx="1524000" cy="586740"/>
          </a:xfrm>
          <a:custGeom>
            <a:avLst/>
            <a:gdLst>
              <a:gd name="connsiteX0" fmla="*/ 2123352 w 2123351"/>
              <a:gd name="connsiteY0" fmla="*/ 320895 h 641790"/>
              <a:gd name="connsiteX1" fmla="*/ 1061676 w 2123351"/>
              <a:gd name="connsiteY1" fmla="*/ 641790 h 641790"/>
              <a:gd name="connsiteX2" fmla="*/ 0 w 2123351"/>
              <a:gd name="connsiteY2" fmla="*/ 320895 h 641790"/>
              <a:gd name="connsiteX3" fmla="*/ 1061676 w 2123351"/>
              <a:gd name="connsiteY3" fmla="*/ 0 h 641790"/>
              <a:gd name="connsiteX4" fmla="*/ 2123352 w 2123351"/>
              <a:gd name="connsiteY4" fmla="*/ 320895 h 641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3351" h="641790">
                <a:moveTo>
                  <a:pt x="2123352" y="320895"/>
                </a:moveTo>
                <a:cubicBezTo>
                  <a:pt x="2123352" y="498121"/>
                  <a:pt x="1648023" y="641790"/>
                  <a:pt x="1061676" y="641790"/>
                </a:cubicBezTo>
                <a:cubicBezTo>
                  <a:pt x="475328" y="641790"/>
                  <a:pt x="0" y="498121"/>
                  <a:pt x="0" y="320895"/>
                </a:cubicBezTo>
                <a:cubicBezTo>
                  <a:pt x="0" y="143670"/>
                  <a:pt x="475328" y="0"/>
                  <a:pt x="1061676" y="0"/>
                </a:cubicBezTo>
                <a:cubicBezTo>
                  <a:pt x="1648023" y="0"/>
                  <a:pt x="2123352" y="143670"/>
                  <a:pt x="2123352" y="320895"/>
                </a:cubicBezTo>
                <a:close/>
              </a:path>
            </a:pathLst>
          </a:custGeom>
          <a:gradFill>
            <a:gsLst>
              <a:gs pos="38000">
                <a:schemeClr val="accent1">
                  <a:alpha val="0"/>
                </a:schemeClr>
              </a:gs>
              <a:gs pos="100000">
                <a:schemeClr val="accent1">
                  <a:alpha val="18000"/>
                </a:schemeClr>
              </a:gs>
            </a:gsLst>
            <a:lin ang="5400000" scaled="1"/>
          </a:gradFill>
          <a:ln w="10295" cap="flat">
            <a:noFill/>
            <a:prstDash val="solid"/>
            <a:miter/>
          </a:ln>
        </p:spPr>
        <p:txBody>
          <a:bodyPr rtlCol="0" anchor="ctr">
            <a:noAutofit/>
          </a:bodyPr>
          <a:lstStyle/>
          <a:p>
            <a:pPr lvl="0" algn="l">
              <a:buClrTx/>
              <a:buSzTx/>
              <a:buFontTx/>
            </a:pPr>
            <a:endParaRPr lang="zh-CN" altLang="en-US" sz="1350">
              <a:sym typeface="+mn-ea"/>
            </a:endParaRPr>
          </a:p>
        </p:txBody>
      </p:sp>
      <p:sp>
        <p:nvSpPr>
          <p:cNvPr id="100" name="图形 31"/>
          <p:cNvSpPr/>
          <p:nvPr>
            <p:custDataLst>
              <p:tags r:id="rId20"/>
            </p:custDataLst>
          </p:nvPr>
        </p:nvSpPr>
        <p:spPr>
          <a:xfrm>
            <a:off x="6502718" y="2713196"/>
            <a:ext cx="1329690" cy="511493"/>
          </a:xfrm>
          <a:custGeom>
            <a:avLst/>
            <a:gdLst>
              <a:gd name="connsiteX0" fmla="*/ 2725703 w 2725703"/>
              <a:gd name="connsiteY0" fmla="*/ 411695 h 823389"/>
              <a:gd name="connsiteX1" fmla="*/ 1362852 w 2725703"/>
              <a:gd name="connsiteY1" fmla="*/ 823389 h 823389"/>
              <a:gd name="connsiteX2" fmla="*/ 0 w 2725703"/>
              <a:gd name="connsiteY2" fmla="*/ 411695 h 823389"/>
              <a:gd name="connsiteX3" fmla="*/ 1362852 w 2725703"/>
              <a:gd name="connsiteY3" fmla="*/ 0 h 823389"/>
              <a:gd name="connsiteX4" fmla="*/ 2725703 w 2725703"/>
              <a:gd name="connsiteY4" fmla="*/ 411695 h 823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703" h="823389">
                <a:moveTo>
                  <a:pt x="2725703" y="411695"/>
                </a:moveTo>
                <a:cubicBezTo>
                  <a:pt x="2725703" y="639067"/>
                  <a:pt x="2115534" y="823389"/>
                  <a:pt x="1362852" y="823389"/>
                </a:cubicBezTo>
                <a:cubicBezTo>
                  <a:pt x="610169" y="823389"/>
                  <a:pt x="0" y="639067"/>
                  <a:pt x="0" y="411695"/>
                </a:cubicBezTo>
                <a:cubicBezTo>
                  <a:pt x="0" y="184322"/>
                  <a:pt x="610169" y="0"/>
                  <a:pt x="1362852" y="0"/>
                </a:cubicBezTo>
                <a:cubicBezTo>
                  <a:pt x="2115534" y="0"/>
                  <a:pt x="2725703" y="184322"/>
                  <a:pt x="2725703" y="411695"/>
                </a:cubicBezTo>
                <a:close/>
              </a:path>
            </a:pathLst>
          </a:custGeom>
          <a:noFill/>
          <a:ln w="14188" cap="flat">
            <a:gradFill>
              <a:gsLst>
                <a:gs pos="0">
                  <a:schemeClr val="bg1">
                    <a:alpha val="0"/>
                  </a:schemeClr>
                </a:gs>
                <a:gs pos="100000">
                  <a:schemeClr val="accent1">
                    <a:lumMod val="40000"/>
                    <a:lumOff val="60000"/>
                  </a:schemeClr>
                </a:gs>
              </a:gsLst>
              <a:lin ang="5400000" scaled="1"/>
            </a:gradFill>
            <a:prstDash val="solid"/>
            <a:miter/>
          </a:ln>
        </p:spPr>
        <p:txBody>
          <a:bodyPr rtlCol="0" anchor="ctr"/>
          <a:lstStyle/>
          <a:p>
            <a:endParaRPr lang="zh-CN" altLang="en-US" sz="1350"/>
          </a:p>
        </p:txBody>
      </p:sp>
      <p:sp>
        <p:nvSpPr>
          <p:cNvPr id="101" name="图形 31"/>
          <p:cNvSpPr/>
          <p:nvPr>
            <p:custDataLst>
              <p:tags r:id="rId21"/>
            </p:custDataLst>
          </p:nvPr>
        </p:nvSpPr>
        <p:spPr>
          <a:xfrm>
            <a:off x="6502718" y="2781776"/>
            <a:ext cx="1329690" cy="511493"/>
          </a:xfrm>
          <a:custGeom>
            <a:avLst/>
            <a:gdLst>
              <a:gd name="connsiteX0" fmla="*/ 2725703 w 2725703"/>
              <a:gd name="connsiteY0" fmla="*/ 411695 h 823389"/>
              <a:gd name="connsiteX1" fmla="*/ 1362852 w 2725703"/>
              <a:gd name="connsiteY1" fmla="*/ 823389 h 823389"/>
              <a:gd name="connsiteX2" fmla="*/ 0 w 2725703"/>
              <a:gd name="connsiteY2" fmla="*/ 411695 h 823389"/>
              <a:gd name="connsiteX3" fmla="*/ 1362852 w 2725703"/>
              <a:gd name="connsiteY3" fmla="*/ 0 h 823389"/>
              <a:gd name="connsiteX4" fmla="*/ 2725703 w 2725703"/>
              <a:gd name="connsiteY4" fmla="*/ 411695 h 823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703" h="823389">
                <a:moveTo>
                  <a:pt x="2725703" y="411695"/>
                </a:moveTo>
                <a:cubicBezTo>
                  <a:pt x="2725703" y="639067"/>
                  <a:pt x="2115534" y="823389"/>
                  <a:pt x="1362852" y="823389"/>
                </a:cubicBezTo>
                <a:cubicBezTo>
                  <a:pt x="610169" y="823389"/>
                  <a:pt x="0" y="639067"/>
                  <a:pt x="0" y="411695"/>
                </a:cubicBezTo>
                <a:cubicBezTo>
                  <a:pt x="0" y="184322"/>
                  <a:pt x="610169" y="0"/>
                  <a:pt x="1362852" y="0"/>
                </a:cubicBezTo>
                <a:cubicBezTo>
                  <a:pt x="2115534" y="0"/>
                  <a:pt x="2725703" y="184322"/>
                  <a:pt x="2725703" y="411695"/>
                </a:cubicBezTo>
                <a:close/>
              </a:path>
            </a:pathLst>
          </a:custGeom>
          <a:noFill/>
          <a:ln w="14188" cap="flat">
            <a:gradFill>
              <a:gsLst>
                <a:gs pos="0">
                  <a:schemeClr val="bg1">
                    <a:alpha val="0"/>
                  </a:schemeClr>
                </a:gs>
                <a:gs pos="100000">
                  <a:schemeClr val="accent1">
                    <a:lumMod val="40000"/>
                    <a:lumOff val="60000"/>
                  </a:schemeClr>
                </a:gs>
              </a:gsLst>
              <a:lin ang="5400000" scaled="1"/>
            </a:gradFill>
            <a:prstDash val="solid"/>
            <a:miter/>
          </a:ln>
        </p:spPr>
        <p:txBody>
          <a:bodyPr rtlCol="0" anchor="ctr"/>
          <a:lstStyle/>
          <a:p>
            <a:endParaRPr lang="zh-CN" altLang="en-US" sz="1350"/>
          </a:p>
        </p:txBody>
      </p:sp>
      <p:sp>
        <p:nvSpPr>
          <p:cNvPr id="102" name="图形 31"/>
          <p:cNvSpPr/>
          <p:nvPr>
            <p:custDataLst>
              <p:tags r:id="rId22"/>
            </p:custDataLst>
          </p:nvPr>
        </p:nvSpPr>
        <p:spPr>
          <a:xfrm>
            <a:off x="6502718" y="2850356"/>
            <a:ext cx="1329690" cy="511493"/>
          </a:xfrm>
          <a:custGeom>
            <a:avLst/>
            <a:gdLst>
              <a:gd name="connsiteX0" fmla="*/ 2725703 w 2725703"/>
              <a:gd name="connsiteY0" fmla="*/ 411695 h 823389"/>
              <a:gd name="connsiteX1" fmla="*/ 1362852 w 2725703"/>
              <a:gd name="connsiteY1" fmla="*/ 823389 h 823389"/>
              <a:gd name="connsiteX2" fmla="*/ 0 w 2725703"/>
              <a:gd name="connsiteY2" fmla="*/ 411695 h 823389"/>
              <a:gd name="connsiteX3" fmla="*/ 1362852 w 2725703"/>
              <a:gd name="connsiteY3" fmla="*/ 0 h 823389"/>
              <a:gd name="connsiteX4" fmla="*/ 2725703 w 2725703"/>
              <a:gd name="connsiteY4" fmla="*/ 411695 h 823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703" h="823389">
                <a:moveTo>
                  <a:pt x="2725703" y="411695"/>
                </a:moveTo>
                <a:cubicBezTo>
                  <a:pt x="2725703" y="639067"/>
                  <a:pt x="2115534" y="823389"/>
                  <a:pt x="1362852" y="823389"/>
                </a:cubicBezTo>
                <a:cubicBezTo>
                  <a:pt x="610169" y="823389"/>
                  <a:pt x="0" y="639067"/>
                  <a:pt x="0" y="411695"/>
                </a:cubicBezTo>
                <a:cubicBezTo>
                  <a:pt x="0" y="184322"/>
                  <a:pt x="610169" y="0"/>
                  <a:pt x="1362852" y="0"/>
                </a:cubicBezTo>
                <a:cubicBezTo>
                  <a:pt x="2115534" y="0"/>
                  <a:pt x="2725703" y="184322"/>
                  <a:pt x="2725703" y="411695"/>
                </a:cubicBezTo>
                <a:close/>
              </a:path>
            </a:pathLst>
          </a:custGeom>
          <a:noFill/>
          <a:ln w="14188" cap="flat">
            <a:gradFill>
              <a:gsLst>
                <a:gs pos="0">
                  <a:schemeClr val="bg1">
                    <a:alpha val="0"/>
                  </a:schemeClr>
                </a:gs>
                <a:gs pos="100000">
                  <a:schemeClr val="accent1">
                    <a:lumMod val="40000"/>
                    <a:lumOff val="60000"/>
                  </a:schemeClr>
                </a:gs>
              </a:gsLst>
              <a:lin ang="5400000" scaled="1"/>
            </a:gradFill>
            <a:prstDash val="solid"/>
            <a:miter/>
          </a:ln>
        </p:spPr>
        <p:txBody>
          <a:bodyPr rtlCol="0" anchor="ctr"/>
          <a:lstStyle/>
          <a:p>
            <a:endParaRPr lang="zh-CN" altLang="en-US" sz="1350"/>
          </a:p>
        </p:txBody>
      </p:sp>
      <p:sp>
        <p:nvSpPr>
          <p:cNvPr id="103" name="任意多边形: 形状 15"/>
          <p:cNvSpPr/>
          <p:nvPr>
            <p:custDataLst>
              <p:tags r:id="rId23"/>
            </p:custDataLst>
          </p:nvPr>
        </p:nvSpPr>
        <p:spPr>
          <a:xfrm>
            <a:off x="6161246" y="2340293"/>
            <a:ext cx="2012633" cy="940594"/>
          </a:xfrm>
          <a:custGeom>
            <a:avLst/>
            <a:gdLst>
              <a:gd name="connsiteX0" fmla="*/ 332032 w 2804737"/>
              <a:gd name="connsiteY0" fmla="*/ 1028679 h 1028678"/>
              <a:gd name="connsiteX1" fmla="*/ 0 w 2804737"/>
              <a:gd name="connsiteY1" fmla="*/ 0 h 1028678"/>
              <a:gd name="connsiteX2" fmla="*/ 2804738 w 2804737"/>
              <a:gd name="connsiteY2" fmla="*/ 0 h 1028678"/>
              <a:gd name="connsiteX3" fmla="*/ 2455383 w 2804737"/>
              <a:gd name="connsiteY3" fmla="*/ 1028679 h 1028678"/>
            </a:gdLst>
            <a:ahLst/>
            <a:cxnLst>
              <a:cxn ang="0">
                <a:pos x="connsiteX0" y="connsiteY0"/>
              </a:cxn>
              <a:cxn ang="0">
                <a:pos x="connsiteX1" y="connsiteY1"/>
              </a:cxn>
              <a:cxn ang="0">
                <a:pos x="connsiteX2" y="connsiteY2"/>
              </a:cxn>
              <a:cxn ang="0">
                <a:pos x="connsiteX3" y="connsiteY3"/>
              </a:cxn>
            </a:cxnLst>
            <a:rect l="l" t="t" r="r" b="b"/>
            <a:pathLst>
              <a:path w="2804737" h="1028678">
                <a:moveTo>
                  <a:pt x="332032" y="1028679"/>
                </a:moveTo>
                <a:lnTo>
                  <a:pt x="0" y="0"/>
                </a:lnTo>
                <a:lnTo>
                  <a:pt x="2804738" y="0"/>
                </a:lnTo>
                <a:lnTo>
                  <a:pt x="2455383" y="1028679"/>
                </a:lnTo>
                <a:close/>
              </a:path>
            </a:pathLst>
          </a:custGeom>
          <a:gradFill>
            <a:gsLst>
              <a:gs pos="100000">
                <a:schemeClr val="accent1">
                  <a:lumMod val="40000"/>
                  <a:lumOff val="60000"/>
                  <a:alpha val="0"/>
                </a:schemeClr>
              </a:gs>
              <a:gs pos="0">
                <a:schemeClr val="accent1">
                  <a:lumMod val="40000"/>
                  <a:lumOff val="60000"/>
                  <a:alpha val="0"/>
                </a:schemeClr>
              </a:gs>
              <a:gs pos="49000">
                <a:schemeClr val="accent1">
                  <a:lumMod val="40000"/>
                  <a:lumOff val="60000"/>
                  <a:alpha val="20000"/>
                </a:schemeClr>
              </a:gs>
            </a:gsLst>
            <a:lin ang="16200000" scaled="1"/>
          </a:gradFill>
          <a:ln w="10295" cap="flat">
            <a:noFill/>
            <a:prstDash val="solid"/>
            <a:miter/>
          </a:ln>
        </p:spPr>
        <p:txBody>
          <a:bodyPr rtlCol="0" anchor="ctr">
            <a:noAutofit/>
          </a:bodyPr>
          <a:lstStyle/>
          <a:p>
            <a:pPr lvl="0" algn="l">
              <a:buClrTx/>
              <a:buSzTx/>
              <a:buFontTx/>
            </a:pPr>
            <a:endParaRPr lang="zh-CN" altLang="en-US" sz="1350">
              <a:sym typeface="+mn-ea"/>
            </a:endParaRPr>
          </a:p>
        </p:txBody>
      </p:sp>
      <p:sp>
        <p:nvSpPr>
          <p:cNvPr id="104" name="文本框 103"/>
          <p:cNvSpPr txBox="1"/>
          <p:nvPr>
            <p:custDataLst>
              <p:tags r:id="rId24"/>
            </p:custDataLst>
          </p:nvPr>
        </p:nvSpPr>
        <p:spPr>
          <a:xfrm>
            <a:off x="6347936" y="2377916"/>
            <a:ext cx="1639729" cy="678180"/>
          </a:xfrm>
          <a:prstGeom prst="rect">
            <a:avLst/>
          </a:prstGeom>
          <a:noFill/>
        </p:spPr>
        <p:txBody>
          <a:bodyPr wrap="square" lIns="0" tIns="0" rIns="0" bIns="0" anchor="t" anchorCtr="0">
            <a:noAutofit/>
          </a:bodyPr>
          <a:lstStyle/>
          <a:p>
            <a:pPr indent="0" algn="ctr" fontAlgn="auto">
              <a:lnSpc>
                <a:spcPct val="130000"/>
              </a:lnSpc>
            </a:pPr>
            <a:r>
              <a:rPr lang="zh-CN" altLang="en-US" sz="1050" spc="100" dirty="0">
                <a:solidFill>
                  <a:schemeClr val="tx1">
                    <a:lumMod val="85000"/>
                    <a:lumOff val="15000"/>
                  </a:schemeClr>
                </a:solidFill>
                <a:uFillTx/>
                <a:latin typeface="+mn-ea"/>
                <a:sym typeface="+mn-ea"/>
              </a:rPr>
              <a:t>指标数据可能包含异常值，例如过大的</a:t>
            </a:r>
            <a:r>
              <a:rPr lang="en-US" altLang="zh-CN" sz="1050" spc="100" dirty="0">
                <a:solidFill>
                  <a:schemeClr val="tx1">
                    <a:lumMod val="85000"/>
                    <a:lumOff val="15000"/>
                  </a:schemeClr>
                </a:solidFill>
                <a:uFillTx/>
                <a:latin typeface="+mn-ea"/>
                <a:sym typeface="+mn-ea"/>
              </a:rPr>
              <a:t> PR </a:t>
            </a:r>
            <a:r>
              <a:rPr lang="zh-CN" altLang="en-US" sz="1050" spc="100" dirty="0">
                <a:solidFill>
                  <a:schemeClr val="tx1">
                    <a:lumMod val="85000"/>
                    <a:lumOff val="15000"/>
                  </a:schemeClr>
                </a:solidFill>
                <a:uFillTx/>
                <a:latin typeface="+mn-ea"/>
                <a:sym typeface="+mn-ea"/>
              </a:rPr>
              <a:t>响应时间或过低的活跃度。</a:t>
            </a:r>
            <a:endParaRPr lang="zh-CN" altLang="en-US" sz="1050" spc="100" dirty="0">
              <a:solidFill>
                <a:schemeClr val="tx1">
                  <a:lumMod val="85000"/>
                  <a:lumOff val="15000"/>
                </a:schemeClr>
              </a:solidFill>
              <a:uFillTx/>
              <a:latin typeface="+mn-ea"/>
              <a:sym typeface="+mn-ea"/>
            </a:endParaRPr>
          </a:p>
        </p:txBody>
      </p:sp>
      <p:sp>
        <p:nvSpPr>
          <p:cNvPr id="105" name="标题"/>
          <p:cNvSpPr txBox="1"/>
          <p:nvPr>
            <p:custDataLst>
              <p:tags r:id="rId25"/>
            </p:custDataLst>
          </p:nvPr>
        </p:nvSpPr>
        <p:spPr>
          <a:xfrm>
            <a:off x="6348413" y="1886903"/>
            <a:ext cx="1638776" cy="435293"/>
          </a:xfrm>
          <a:prstGeom prst="rect">
            <a:avLst/>
          </a:prstGeom>
          <a:noFill/>
        </p:spPr>
        <p:txBody>
          <a:bodyPr wrap="none" lIns="0" tIns="0" rIns="0" bIns="0" rtlCol="0" anchor="b" anchorCtr="0">
            <a:noAutofit/>
          </a:bodyPr>
          <a:lstStyle/>
          <a:p>
            <a:pPr lvl="0" algn="ctr">
              <a:buClrTx/>
              <a:buSzTx/>
              <a:buFontTx/>
            </a:pPr>
            <a:r>
              <a:rPr lang="zh-CN" altLang="en-US" sz="1500" b="1" dirty="0">
                <a:solidFill>
                  <a:schemeClr val="accent1"/>
                </a:solidFill>
                <a:sym typeface="+mn-ea"/>
              </a:rPr>
              <a:t>异常值处理</a:t>
            </a:r>
            <a:endParaRPr lang="zh-CN" altLang="en-US" sz="1500" b="1" dirty="0">
              <a:solidFill>
                <a:schemeClr val="accent1"/>
              </a:solidFill>
              <a:sym typeface="+mn-ea"/>
            </a:endParaRPr>
          </a:p>
        </p:txBody>
      </p:sp>
      <p:sp>
        <p:nvSpPr>
          <p:cNvPr id="107" name="图形 31"/>
          <p:cNvSpPr/>
          <p:nvPr>
            <p:custDataLst>
              <p:tags r:id="rId26"/>
            </p:custDataLst>
          </p:nvPr>
        </p:nvSpPr>
        <p:spPr>
          <a:xfrm>
            <a:off x="2060734" y="4564380"/>
            <a:ext cx="2260759" cy="870109"/>
          </a:xfrm>
          <a:custGeom>
            <a:avLst/>
            <a:gdLst>
              <a:gd name="connsiteX0" fmla="*/ 2725703 w 2725703"/>
              <a:gd name="connsiteY0" fmla="*/ 411695 h 823389"/>
              <a:gd name="connsiteX1" fmla="*/ 1362852 w 2725703"/>
              <a:gd name="connsiteY1" fmla="*/ 823389 h 823389"/>
              <a:gd name="connsiteX2" fmla="*/ 0 w 2725703"/>
              <a:gd name="connsiteY2" fmla="*/ 411695 h 823389"/>
              <a:gd name="connsiteX3" fmla="*/ 1362852 w 2725703"/>
              <a:gd name="connsiteY3" fmla="*/ 0 h 823389"/>
              <a:gd name="connsiteX4" fmla="*/ 2725703 w 2725703"/>
              <a:gd name="connsiteY4" fmla="*/ 411695 h 823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703" h="823389">
                <a:moveTo>
                  <a:pt x="2725703" y="411695"/>
                </a:moveTo>
                <a:cubicBezTo>
                  <a:pt x="2725703" y="639067"/>
                  <a:pt x="2115534" y="823389"/>
                  <a:pt x="1362852" y="823389"/>
                </a:cubicBezTo>
                <a:cubicBezTo>
                  <a:pt x="610169" y="823389"/>
                  <a:pt x="0" y="639067"/>
                  <a:pt x="0" y="411695"/>
                </a:cubicBezTo>
                <a:cubicBezTo>
                  <a:pt x="0" y="184322"/>
                  <a:pt x="610169" y="0"/>
                  <a:pt x="1362852" y="0"/>
                </a:cubicBezTo>
                <a:cubicBezTo>
                  <a:pt x="2115534" y="0"/>
                  <a:pt x="2725703" y="184322"/>
                  <a:pt x="2725703" y="411695"/>
                </a:cubicBezTo>
                <a:close/>
              </a:path>
            </a:pathLst>
          </a:custGeom>
          <a:noFill/>
          <a:ln w="14188" cap="flat">
            <a:gradFill>
              <a:gsLst>
                <a:gs pos="91700">
                  <a:schemeClr val="accent1">
                    <a:lumMod val="40000"/>
                    <a:lumOff val="60000"/>
                  </a:schemeClr>
                </a:gs>
                <a:gs pos="0">
                  <a:schemeClr val="bg1">
                    <a:alpha val="0"/>
                  </a:schemeClr>
                </a:gs>
              </a:gsLst>
              <a:lin ang="5400000" scaled="1"/>
            </a:gradFill>
            <a:prstDash val="solid"/>
            <a:miter/>
          </a:ln>
        </p:spPr>
        <p:txBody>
          <a:bodyPr rtlCol="0" anchor="ctr"/>
          <a:lstStyle/>
          <a:p>
            <a:endParaRPr lang="zh-CN" altLang="en-US" sz="1350"/>
          </a:p>
        </p:txBody>
      </p:sp>
      <p:sp>
        <p:nvSpPr>
          <p:cNvPr id="108" name="任意多边形: 形状 11"/>
          <p:cNvSpPr/>
          <p:nvPr>
            <p:custDataLst>
              <p:tags r:id="rId27"/>
            </p:custDataLst>
          </p:nvPr>
        </p:nvSpPr>
        <p:spPr>
          <a:xfrm>
            <a:off x="2429351" y="4641056"/>
            <a:ext cx="1524000" cy="586740"/>
          </a:xfrm>
          <a:custGeom>
            <a:avLst/>
            <a:gdLst>
              <a:gd name="connsiteX0" fmla="*/ 2123352 w 2123351"/>
              <a:gd name="connsiteY0" fmla="*/ 320895 h 641790"/>
              <a:gd name="connsiteX1" fmla="*/ 1061676 w 2123351"/>
              <a:gd name="connsiteY1" fmla="*/ 641790 h 641790"/>
              <a:gd name="connsiteX2" fmla="*/ 0 w 2123351"/>
              <a:gd name="connsiteY2" fmla="*/ 320895 h 641790"/>
              <a:gd name="connsiteX3" fmla="*/ 1061676 w 2123351"/>
              <a:gd name="connsiteY3" fmla="*/ 0 h 641790"/>
              <a:gd name="connsiteX4" fmla="*/ 2123352 w 2123351"/>
              <a:gd name="connsiteY4" fmla="*/ 320895 h 641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3351" h="641790">
                <a:moveTo>
                  <a:pt x="2123352" y="320895"/>
                </a:moveTo>
                <a:cubicBezTo>
                  <a:pt x="2123352" y="498121"/>
                  <a:pt x="1648023" y="641790"/>
                  <a:pt x="1061676" y="641790"/>
                </a:cubicBezTo>
                <a:cubicBezTo>
                  <a:pt x="475328" y="641790"/>
                  <a:pt x="0" y="498121"/>
                  <a:pt x="0" y="320895"/>
                </a:cubicBezTo>
                <a:cubicBezTo>
                  <a:pt x="0" y="143670"/>
                  <a:pt x="475328" y="0"/>
                  <a:pt x="1061676" y="0"/>
                </a:cubicBezTo>
                <a:cubicBezTo>
                  <a:pt x="1648023" y="0"/>
                  <a:pt x="2123352" y="143670"/>
                  <a:pt x="2123352" y="320895"/>
                </a:cubicBezTo>
                <a:close/>
              </a:path>
            </a:pathLst>
          </a:custGeom>
          <a:gradFill>
            <a:gsLst>
              <a:gs pos="38000">
                <a:schemeClr val="accent1">
                  <a:alpha val="0"/>
                </a:schemeClr>
              </a:gs>
              <a:gs pos="100000">
                <a:schemeClr val="accent1">
                  <a:alpha val="18000"/>
                </a:schemeClr>
              </a:gs>
            </a:gsLst>
            <a:lin ang="5400000" scaled="1"/>
          </a:gradFill>
          <a:ln w="10295" cap="flat">
            <a:noFill/>
            <a:prstDash val="solid"/>
            <a:miter/>
          </a:ln>
        </p:spPr>
        <p:txBody>
          <a:bodyPr rtlCol="0" anchor="ctr">
            <a:noAutofit/>
          </a:bodyPr>
          <a:lstStyle/>
          <a:p>
            <a:pPr lvl="0" algn="l">
              <a:buClrTx/>
              <a:buSzTx/>
              <a:buFontTx/>
            </a:pPr>
            <a:endParaRPr lang="zh-CN" altLang="en-US" sz="1350">
              <a:sym typeface="+mn-ea"/>
            </a:endParaRPr>
          </a:p>
        </p:txBody>
      </p:sp>
      <p:sp>
        <p:nvSpPr>
          <p:cNvPr id="109" name="图形 31"/>
          <p:cNvSpPr/>
          <p:nvPr>
            <p:custDataLst>
              <p:tags r:id="rId28"/>
            </p:custDataLst>
          </p:nvPr>
        </p:nvSpPr>
        <p:spPr>
          <a:xfrm>
            <a:off x="2526030" y="4422934"/>
            <a:ext cx="1329690" cy="511493"/>
          </a:xfrm>
          <a:custGeom>
            <a:avLst/>
            <a:gdLst>
              <a:gd name="connsiteX0" fmla="*/ 2725703 w 2725703"/>
              <a:gd name="connsiteY0" fmla="*/ 411695 h 823389"/>
              <a:gd name="connsiteX1" fmla="*/ 1362852 w 2725703"/>
              <a:gd name="connsiteY1" fmla="*/ 823389 h 823389"/>
              <a:gd name="connsiteX2" fmla="*/ 0 w 2725703"/>
              <a:gd name="connsiteY2" fmla="*/ 411695 h 823389"/>
              <a:gd name="connsiteX3" fmla="*/ 1362852 w 2725703"/>
              <a:gd name="connsiteY3" fmla="*/ 0 h 823389"/>
              <a:gd name="connsiteX4" fmla="*/ 2725703 w 2725703"/>
              <a:gd name="connsiteY4" fmla="*/ 411695 h 823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703" h="823389">
                <a:moveTo>
                  <a:pt x="2725703" y="411695"/>
                </a:moveTo>
                <a:cubicBezTo>
                  <a:pt x="2725703" y="639067"/>
                  <a:pt x="2115534" y="823389"/>
                  <a:pt x="1362852" y="823389"/>
                </a:cubicBezTo>
                <a:cubicBezTo>
                  <a:pt x="610169" y="823389"/>
                  <a:pt x="0" y="639067"/>
                  <a:pt x="0" y="411695"/>
                </a:cubicBezTo>
                <a:cubicBezTo>
                  <a:pt x="0" y="184322"/>
                  <a:pt x="610169" y="0"/>
                  <a:pt x="1362852" y="0"/>
                </a:cubicBezTo>
                <a:cubicBezTo>
                  <a:pt x="2115534" y="0"/>
                  <a:pt x="2725703" y="184322"/>
                  <a:pt x="2725703" y="411695"/>
                </a:cubicBezTo>
                <a:close/>
              </a:path>
            </a:pathLst>
          </a:custGeom>
          <a:noFill/>
          <a:ln w="14188" cap="flat">
            <a:gradFill>
              <a:gsLst>
                <a:gs pos="0">
                  <a:schemeClr val="bg1">
                    <a:alpha val="0"/>
                  </a:schemeClr>
                </a:gs>
                <a:gs pos="100000">
                  <a:schemeClr val="accent1">
                    <a:lumMod val="40000"/>
                    <a:lumOff val="60000"/>
                  </a:schemeClr>
                </a:gs>
              </a:gsLst>
              <a:lin ang="5400000" scaled="1"/>
            </a:gradFill>
            <a:prstDash val="solid"/>
            <a:miter/>
          </a:ln>
        </p:spPr>
        <p:txBody>
          <a:bodyPr rtlCol="0" anchor="ctr"/>
          <a:lstStyle/>
          <a:p>
            <a:endParaRPr lang="zh-CN" altLang="en-US" sz="1350"/>
          </a:p>
        </p:txBody>
      </p:sp>
      <p:sp>
        <p:nvSpPr>
          <p:cNvPr id="110" name="图形 31"/>
          <p:cNvSpPr/>
          <p:nvPr>
            <p:custDataLst>
              <p:tags r:id="rId29"/>
            </p:custDataLst>
          </p:nvPr>
        </p:nvSpPr>
        <p:spPr>
          <a:xfrm>
            <a:off x="2526030" y="4491514"/>
            <a:ext cx="1329690" cy="511493"/>
          </a:xfrm>
          <a:custGeom>
            <a:avLst/>
            <a:gdLst>
              <a:gd name="connsiteX0" fmla="*/ 2725703 w 2725703"/>
              <a:gd name="connsiteY0" fmla="*/ 411695 h 823389"/>
              <a:gd name="connsiteX1" fmla="*/ 1362852 w 2725703"/>
              <a:gd name="connsiteY1" fmla="*/ 823389 h 823389"/>
              <a:gd name="connsiteX2" fmla="*/ 0 w 2725703"/>
              <a:gd name="connsiteY2" fmla="*/ 411695 h 823389"/>
              <a:gd name="connsiteX3" fmla="*/ 1362852 w 2725703"/>
              <a:gd name="connsiteY3" fmla="*/ 0 h 823389"/>
              <a:gd name="connsiteX4" fmla="*/ 2725703 w 2725703"/>
              <a:gd name="connsiteY4" fmla="*/ 411695 h 823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703" h="823389">
                <a:moveTo>
                  <a:pt x="2725703" y="411695"/>
                </a:moveTo>
                <a:cubicBezTo>
                  <a:pt x="2725703" y="639067"/>
                  <a:pt x="2115534" y="823389"/>
                  <a:pt x="1362852" y="823389"/>
                </a:cubicBezTo>
                <a:cubicBezTo>
                  <a:pt x="610169" y="823389"/>
                  <a:pt x="0" y="639067"/>
                  <a:pt x="0" y="411695"/>
                </a:cubicBezTo>
                <a:cubicBezTo>
                  <a:pt x="0" y="184322"/>
                  <a:pt x="610169" y="0"/>
                  <a:pt x="1362852" y="0"/>
                </a:cubicBezTo>
                <a:cubicBezTo>
                  <a:pt x="2115534" y="0"/>
                  <a:pt x="2725703" y="184322"/>
                  <a:pt x="2725703" y="411695"/>
                </a:cubicBezTo>
                <a:close/>
              </a:path>
            </a:pathLst>
          </a:custGeom>
          <a:noFill/>
          <a:ln w="14188" cap="flat">
            <a:gradFill>
              <a:gsLst>
                <a:gs pos="0">
                  <a:schemeClr val="bg1">
                    <a:alpha val="0"/>
                  </a:schemeClr>
                </a:gs>
                <a:gs pos="100000">
                  <a:schemeClr val="accent1">
                    <a:lumMod val="40000"/>
                    <a:lumOff val="60000"/>
                  </a:schemeClr>
                </a:gs>
              </a:gsLst>
              <a:lin ang="5400000" scaled="1"/>
            </a:gradFill>
            <a:prstDash val="solid"/>
            <a:miter/>
          </a:ln>
        </p:spPr>
        <p:txBody>
          <a:bodyPr rtlCol="0" anchor="ctr"/>
          <a:lstStyle/>
          <a:p>
            <a:endParaRPr lang="zh-CN" altLang="en-US" sz="1350"/>
          </a:p>
        </p:txBody>
      </p:sp>
      <p:sp>
        <p:nvSpPr>
          <p:cNvPr id="111" name="图形 31"/>
          <p:cNvSpPr/>
          <p:nvPr>
            <p:custDataLst>
              <p:tags r:id="rId30"/>
            </p:custDataLst>
          </p:nvPr>
        </p:nvSpPr>
        <p:spPr>
          <a:xfrm>
            <a:off x="2526030" y="4560094"/>
            <a:ext cx="1329690" cy="511493"/>
          </a:xfrm>
          <a:custGeom>
            <a:avLst/>
            <a:gdLst>
              <a:gd name="connsiteX0" fmla="*/ 2725703 w 2725703"/>
              <a:gd name="connsiteY0" fmla="*/ 411695 h 823389"/>
              <a:gd name="connsiteX1" fmla="*/ 1362852 w 2725703"/>
              <a:gd name="connsiteY1" fmla="*/ 823389 h 823389"/>
              <a:gd name="connsiteX2" fmla="*/ 0 w 2725703"/>
              <a:gd name="connsiteY2" fmla="*/ 411695 h 823389"/>
              <a:gd name="connsiteX3" fmla="*/ 1362852 w 2725703"/>
              <a:gd name="connsiteY3" fmla="*/ 0 h 823389"/>
              <a:gd name="connsiteX4" fmla="*/ 2725703 w 2725703"/>
              <a:gd name="connsiteY4" fmla="*/ 411695 h 823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703" h="823389">
                <a:moveTo>
                  <a:pt x="2725703" y="411695"/>
                </a:moveTo>
                <a:cubicBezTo>
                  <a:pt x="2725703" y="639067"/>
                  <a:pt x="2115534" y="823389"/>
                  <a:pt x="1362852" y="823389"/>
                </a:cubicBezTo>
                <a:cubicBezTo>
                  <a:pt x="610169" y="823389"/>
                  <a:pt x="0" y="639067"/>
                  <a:pt x="0" y="411695"/>
                </a:cubicBezTo>
                <a:cubicBezTo>
                  <a:pt x="0" y="184322"/>
                  <a:pt x="610169" y="0"/>
                  <a:pt x="1362852" y="0"/>
                </a:cubicBezTo>
                <a:cubicBezTo>
                  <a:pt x="2115534" y="0"/>
                  <a:pt x="2725703" y="184322"/>
                  <a:pt x="2725703" y="411695"/>
                </a:cubicBezTo>
                <a:close/>
              </a:path>
            </a:pathLst>
          </a:custGeom>
          <a:noFill/>
          <a:ln w="14188" cap="flat">
            <a:gradFill>
              <a:gsLst>
                <a:gs pos="0">
                  <a:schemeClr val="bg1">
                    <a:alpha val="0"/>
                  </a:schemeClr>
                </a:gs>
                <a:gs pos="100000">
                  <a:schemeClr val="accent1">
                    <a:lumMod val="40000"/>
                    <a:lumOff val="60000"/>
                  </a:schemeClr>
                </a:gs>
              </a:gsLst>
              <a:lin ang="5400000" scaled="1"/>
            </a:gradFill>
            <a:prstDash val="solid"/>
            <a:miter/>
          </a:ln>
        </p:spPr>
        <p:txBody>
          <a:bodyPr rtlCol="0" anchor="ctr"/>
          <a:lstStyle/>
          <a:p>
            <a:endParaRPr lang="zh-CN" altLang="en-US" sz="1350"/>
          </a:p>
        </p:txBody>
      </p:sp>
      <p:sp>
        <p:nvSpPr>
          <p:cNvPr id="112" name="任意多边形: 形状 15"/>
          <p:cNvSpPr/>
          <p:nvPr>
            <p:custDataLst>
              <p:tags r:id="rId31"/>
            </p:custDataLst>
          </p:nvPr>
        </p:nvSpPr>
        <p:spPr>
          <a:xfrm>
            <a:off x="2184559" y="4050030"/>
            <a:ext cx="2012633" cy="940594"/>
          </a:xfrm>
          <a:custGeom>
            <a:avLst/>
            <a:gdLst>
              <a:gd name="connsiteX0" fmla="*/ 332032 w 2804737"/>
              <a:gd name="connsiteY0" fmla="*/ 1028679 h 1028678"/>
              <a:gd name="connsiteX1" fmla="*/ 0 w 2804737"/>
              <a:gd name="connsiteY1" fmla="*/ 0 h 1028678"/>
              <a:gd name="connsiteX2" fmla="*/ 2804738 w 2804737"/>
              <a:gd name="connsiteY2" fmla="*/ 0 h 1028678"/>
              <a:gd name="connsiteX3" fmla="*/ 2455383 w 2804737"/>
              <a:gd name="connsiteY3" fmla="*/ 1028679 h 1028678"/>
            </a:gdLst>
            <a:ahLst/>
            <a:cxnLst>
              <a:cxn ang="0">
                <a:pos x="connsiteX0" y="connsiteY0"/>
              </a:cxn>
              <a:cxn ang="0">
                <a:pos x="connsiteX1" y="connsiteY1"/>
              </a:cxn>
              <a:cxn ang="0">
                <a:pos x="connsiteX2" y="connsiteY2"/>
              </a:cxn>
              <a:cxn ang="0">
                <a:pos x="connsiteX3" y="connsiteY3"/>
              </a:cxn>
            </a:cxnLst>
            <a:rect l="l" t="t" r="r" b="b"/>
            <a:pathLst>
              <a:path w="2804737" h="1028678">
                <a:moveTo>
                  <a:pt x="332032" y="1028679"/>
                </a:moveTo>
                <a:lnTo>
                  <a:pt x="0" y="0"/>
                </a:lnTo>
                <a:lnTo>
                  <a:pt x="2804738" y="0"/>
                </a:lnTo>
                <a:lnTo>
                  <a:pt x="2455383" y="1028679"/>
                </a:lnTo>
                <a:close/>
              </a:path>
            </a:pathLst>
          </a:custGeom>
          <a:gradFill>
            <a:gsLst>
              <a:gs pos="100000">
                <a:schemeClr val="accent1">
                  <a:lumMod val="40000"/>
                  <a:lumOff val="60000"/>
                  <a:alpha val="0"/>
                </a:schemeClr>
              </a:gs>
              <a:gs pos="0">
                <a:schemeClr val="accent1">
                  <a:lumMod val="40000"/>
                  <a:lumOff val="60000"/>
                  <a:alpha val="0"/>
                </a:schemeClr>
              </a:gs>
              <a:gs pos="49000">
                <a:schemeClr val="accent1">
                  <a:lumMod val="40000"/>
                  <a:lumOff val="60000"/>
                  <a:alpha val="20000"/>
                </a:schemeClr>
              </a:gs>
            </a:gsLst>
            <a:lin ang="16200000" scaled="1"/>
          </a:gradFill>
          <a:ln w="10295" cap="flat">
            <a:noFill/>
            <a:prstDash val="solid"/>
            <a:miter/>
          </a:ln>
        </p:spPr>
        <p:txBody>
          <a:bodyPr rtlCol="0" anchor="ctr">
            <a:noAutofit/>
          </a:bodyPr>
          <a:lstStyle/>
          <a:p>
            <a:pPr lvl="0" algn="l">
              <a:buClrTx/>
              <a:buSzTx/>
              <a:buFontTx/>
            </a:pPr>
            <a:endParaRPr lang="zh-CN" altLang="en-US" sz="1350">
              <a:sym typeface="+mn-ea"/>
            </a:endParaRPr>
          </a:p>
        </p:txBody>
      </p:sp>
      <p:sp>
        <p:nvSpPr>
          <p:cNvPr id="113" name="文本框 112"/>
          <p:cNvSpPr txBox="1"/>
          <p:nvPr>
            <p:custDataLst>
              <p:tags r:id="rId32"/>
            </p:custDataLst>
          </p:nvPr>
        </p:nvSpPr>
        <p:spPr>
          <a:xfrm>
            <a:off x="2371249" y="4087654"/>
            <a:ext cx="1639729" cy="678180"/>
          </a:xfrm>
          <a:prstGeom prst="rect">
            <a:avLst/>
          </a:prstGeom>
          <a:noFill/>
        </p:spPr>
        <p:txBody>
          <a:bodyPr wrap="square" lIns="0" tIns="0" rIns="0" bIns="0" anchor="t" anchorCtr="0">
            <a:noAutofit/>
          </a:bodyPr>
          <a:lstStyle/>
          <a:p>
            <a:pPr indent="0" algn="ctr" fontAlgn="auto">
              <a:lnSpc>
                <a:spcPct val="130000"/>
              </a:lnSpc>
            </a:pPr>
            <a:r>
              <a:rPr lang="zh-CN" altLang="en-US" sz="1050" spc="100" dirty="0">
                <a:solidFill>
                  <a:schemeClr val="tx1">
                    <a:lumMod val="85000"/>
                    <a:lumOff val="15000"/>
                  </a:schemeClr>
                </a:solidFill>
                <a:uFillTx/>
                <a:latin typeface="+mn-ea"/>
                <a:sym typeface="+mn-ea"/>
              </a:rPr>
              <a:t>标数据以时间戳记录，但原始时间格式（如</a:t>
            </a:r>
            <a:r>
              <a:rPr lang="en-US" altLang="zh-CN" sz="1050" spc="100" dirty="0">
                <a:solidFill>
                  <a:schemeClr val="tx1">
                    <a:lumMod val="85000"/>
                    <a:lumOff val="15000"/>
                  </a:schemeClr>
                </a:solidFill>
                <a:uFillTx/>
                <a:latin typeface="+mn-ea"/>
                <a:sym typeface="+mn-ea"/>
              </a:rPr>
              <a:t> "yyyy-mm"</a:t>
            </a:r>
            <a:r>
              <a:rPr lang="zh-CN" altLang="en-US" sz="1050" spc="100" dirty="0">
                <a:solidFill>
                  <a:schemeClr val="tx1">
                    <a:lumMod val="85000"/>
                    <a:lumOff val="15000"/>
                  </a:schemeClr>
                </a:solidFill>
                <a:uFillTx/>
                <a:latin typeface="+mn-ea"/>
                <a:sym typeface="+mn-ea"/>
              </a:rPr>
              <a:t>）不能直接用于模型训练。因此，将时间戳转化为离散的整数值（从最早时间点开始计数，如</a:t>
            </a:r>
            <a:r>
              <a:rPr lang="en-US" altLang="zh-CN" sz="1050" spc="100" dirty="0">
                <a:solidFill>
                  <a:schemeClr val="tx1">
                    <a:lumMod val="85000"/>
                    <a:lumOff val="15000"/>
                  </a:schemeClr>
                </a:solidFill>
                <a:uFillTx/>
                <a:latin typeface="+mn-ea"/>
                <a:sym typeface="+mn-ea"/>
              </a:rPr>
              <a:t> "2015-01" </a:t>
            </a:r>
            <a:r>
              <a:rPr lang="zh-CN" altLang="en-US" sz="1050" spc="100" dirty="0">
                <a:solidFill>
                  <a:schemeClr val="tx1">
                    <a:lumMod val="85000"/>
                    <a:lumOff val="15000"/>
                  </a:schemeClr>
                </a:solidFill>
                <a:uFillTx/>
                <a:latin typeface="+mn-ea"/>
                <a:sym typeface="+mn-ea"/>
              </a:rPr>
              <a:t>转化为</a:t>
            </a:r>
            <a:r>
              <a:rPr lang="en-US" altLang="zh-CN" sz="1050" spc="100" dirty="0">
                <a:solidFill>
                  <a:schemeClr val="tx1">
                    <a:lumMod val="85000"/>
                    <a:lumOff val="15000"/>
                  </a:schemeClr>
                </a:solidFill>
                <a:uFillTx/>
                <a:latin typeface="+mn-ea"/>
                <a:sym typeface="+mn-ea"/>
              </a:rPr>
              <a:t> 0</a:t>
            </a:r>
            <a:r>
              <a:rPr lang="zh-CN" altLang="en-US" sz="1050" spc="100" dirty="0">
                <a:solidFill>
                  <a:schemeClr val="tx1">
                    <a:lumMod val="85000"/>
                    <a:lumOff val="15000"/>
                  </a:schemeClr>
                </a:solidFill>
                <a:uFillTx/>
                <a:latin typeface="+mn-ea"/>
                <a:sym typeface="+mn-ea"/>
              </a:rPr>
              <a:t>）。时间特征后续可用作模型的输入变量。</a:t>
            </a:r>
            <a:endParaRPr lang="zh-CN" altLang="en-US" sz="1050" spc="100" dirty="0">
              <a:solidFill>
                <a:schemeClr val="tx1">
                  <a:lumMod val="85000"/>
                  <a:lumOff val="15000"/>
                </a:schemeClr>
              </a:solidFill>
              <a:uFillTx/>
              <a:latin typeface="+mn-ea"/>
              <a:sym typeface="+mn-ea"/>
            </a:endParaRPr>
          </a:p>
        </p:txBody>
      </p:sp>
      <p:sp>
        <p:nvSpPr>
          <p:cNvPr id="114" name="标题"/>
          <p:cNvSpPr txBox="1"/>
          <p:nvPr>
            <p:custDataLst>
              <p:tags r:id="rId33"/>
            </p:custDataLst>
          </p:nvPr>
        </p:nvSpPr>
        <p:spPr>
          <a:xfrm>
            <a:off x="2371725" y="3596640"/>
            <a:ext cx="1638776" cy="435293"/>
          </a:xfrm>
          <a:prstGeom prst="rect">
            <a:avLst/>
          </a:prstGeom>
          <a:noFill/>
        </p:spPr>
        <p:txBody>
          <a:bodyPr wrap="none" lIns="0" tIns="0" rIns="0" bIns="0" rtlCol="0" anchor="b" anchorCtr="0">
            <a:noAutofit/>
          </a:bodyPr>
          <a:lstStyle/>
          <a:p>
            <a:pPr lvl="0" algn="ctr">
              <a:buClrTx/>
              <a:buSzTx/>
              <a:buFontTx/>
            </a:pPr>
            <a:r>
              <a:rPr lang="zh-CN" altLang="en-US" sz="1500" b="1" dirty="0">
                <a:solidFill>
                  <a:schemeClr val="accent1"/>
                </a:solidFill>
                <a:sym typeface="+mn-ea"/>
              </a:rPr>
              <a:t>时间特征处理</a:t>
            </a:r>
            <a:endParaRPr lang="zh-CN" altLang="en-US" sz="1500" b="1" dirty="0">
              <a:solidFill>
                <a:schemeClr val="accent1"/>
              </a:solidFill>
              <a:sym typeface="+mn-ea"/>
            </a:endParaRPr>
          </a:p>
        </p:txBody>
      </p:sp>
      <p:sp>
        <p:nvSpPr>
          <p:cNvPr id="116" name="图形 31"/>
          <p:cNvSpPr/>
          <p:nvPr>
            <p:custDataLst>
              <p:tags r:id="rId34"/>
            </p:custDataLst>
          </p:nvPr>
        </p:nvSpPr>
        <p:spPr>
          <a:xfrm>
            <a:off x="4778216" y="4564380"/>
            <a:ext cx="2260759" cy="870109"/>
          </a:xfrm>
          <a:custGeom>
            <a:avLst/>
            <a:gdLst>
              <a:gd name="connsiteX0" fmla="*/ 2725703 w 2725703"/>
              <a:gd name="connsiteY0" fmla="*/ 411695 h 823389"/>
              <a:gd name="connsiteX1" fmla="*/ 1362852 w 2725703"/>
              <a:gd name="connsiteY1" fmla="*/ 823389 h 823389"/>
              <a:gd name="connsiteX2" fmla="*/ 0 w 2725703"/>
              <a:gd name="connsiteY2" fmla="*/ 411695 h 823389"/>
              <a:gd name="connsiteX3" fmla="*/ 1362852 w 2725703"/>
              <a:gd name="connsiteY3" fmla="*/ 0 h 823389"/>
              <a:gd name="connsiteX4" fmla="*/ 2725703 w 2725703"/>
              <a:gd name="connsiteY4" fmla="*/ 411695 h 823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703" h="823389">
                <a:moveTo>
                  <a:pt x="2725703" y="411695"/>
                </a:moveTo>
                <a:cubicBezTo>
                  <a:pt x="2725703" y="639067"/>
                  <a:pt x="2115534" y="823389"/>
                  <a:pt x="1362852" y="823389"/>
                </a:cubicBezTo>
                <a:cubicBezTo>
                  <a:pt x="610169" y="823389"/>
                  <a:pt x="0" y="639067"/>
                  <a:pt x="0" y="411695"/>
                </a:cubicBezTo>
                <a:cubicBezTo>
                  <a:pt x="0" y="184322"/>
                  <a:pt x="610169" y="0"/>
                  <a:pt x="1362852" y="0"/>
                </a:cubicBezTo>
                <a:cubicBezTo>
                  <a:pt x="2115534" y="0"/>
                  <a:pt x="2725703" y="184322"/>
                  <a:pt x="2725703" y="411695"/>
                </a:cubicBezTo>
                <a:close/>
              </a:path>
            </a:pathLst>
          </a:custGeom>
          <a:noFill/>
          <a:ln w="14188" cap="flat">
            <a:gradFill>
              <a:gsLst>
                <a:gs pos="91700">
                  <a:schemeClr val="accent1">
                    <a:lumMod val="40000"/>
                    <a:lumOff val="60000"/>
                  </a:schemeClr>
                </a:gs>
                <a:gs pos="0">
                  <a:schemeClr val="bg1">
                    <a:alpha val="0"/>
                  </a:schemeClr>
                </a:gs>
              </a:gsLst>
              <a:lin ang="5400000" scaled="1"/>
            </a:gradFill>
            <a:prstDash val="solid"/>
            <a:miter/>
          </a:ln>
        </p:spPr>
        <p:txBody>
          <a:bodyPr rtlCol="0" anchor="ctr"/>
          <a:lstStyle/>
          <a:p>
            <a:endParaRPr lang="zh-CN" altLang="en-US" sz="1350"/>
          </a:p>
        </p:txBody>
      </p:sp>
      <p:sp>
        <p:nvSpPr>
          <p:cNvPr id="117" name="任意多边形: 形状 11"/>
          <p:cNvSpPr/>
          <p:nvPr>
            <p:custDataLst>
              <p:tags r:id="rId35"/>
            </p:custDataLst>
          </p:nvPr>
        </p:nvSpPr>
        <p:spPr>
          <a:xfrm>
            <a:off x="5146834" y="4641056"/>
            <a:ext cx="1524000" cy="586740"/>
          </a:xfrm>
          <a:custGeom>
            <a:avLst/>
            <a:gdLst>
              <a:gd name="connsiteX0" fmla="*/ 2123352 w 2123351"/>
              <a:gd name="connsiteY0" fmla="*/ 320895 h 641790"/>
              <a:gd name="connsiteX1" fmla="*/ 1061676 w 2123351"/>
              <a:gd name="connsiteY1" fmla="*/ 641790 h 641790"/>
              <a:gd name="connsiteX2" fmla="*/ 0 w 2123351"/>
              <a:gd name="connsiteY2" fmla="*/ 320895 h 641790"/>
              <a:gd name="connsiteX3" fmla="*/ 1061676 w 2123351"/>
              <a:gd name="connsiteY3" fmla="*/ 0 h 641790"/>
              <a:gd name="connsiteX4" fmla="*/ 2123352 w 2123351"/>
              <a:gd name="connsiteY4" fmla="*/ 320895 h 641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3351" h="641790">
                <a:moveTo>
                  <a:pt x="2123352" y="320895"/>
                </a:moveTo>
                <a:cubicBezTo>
                  <a:pt x="2123352" y="498121"/>
                  <a:pt x="1648023" y="641790"/>
                  <a:pt x="1061676" y="641790"/>
                </a:cubicBezTo>
                <a:cubicBezTo>
                  <a:pt x="475328" y="641790"/>
                  <a:pt x="0" y="498121"/>
                  <a:pt x="0" y="320895"/>
                </a:cubicBezTo>
                <a:cubicBezTo>
                  <a:pt x="0" y="143670"/>
                  <a:pt x="475328" y="0"/>
                  <a:pt x="1061676" y="0"/>
                </a:cubicBezTo>
                <a:cubicBezTo>
                  <a:pt x="1648023" y="0"/>
                  <a:pt x="2123352" y="143670"/>
                  <a:pt x="2123352" y="320895"/>
                </a:cubicBezTo>
                <a:close/>
              </a:path>
            </a:pathLst>
          </a:custGeom>
          <a:gradFill>
            <a:gsLst>
              <a:gs pos="38000">
                <a:schemeClr val="accent1">
                  <a:alpha val="0"/>
                </a:schemeClr>
              </a:gs>
              <a:gs pos="100000">
                <a:schemeClr val="accent1">
                  <a:alpha val="18000"/>
                </a:schemeClr>
              </a:gs>
            </a:gsLst>
            <a:lin ang="5400000" scaled="1"/>
          </a:gradFill>
          <a:ln w="10295" cap="flat">
            <a:noFill/>
            <a:prstDash val="solid"/>
            <a:miter/>
          </a:ln>
        </p:spPr>
        <p:txBody>
          <a:bodyPr rtlCol="0" anchor="ctr">
            <a:noAutofit/>
          </a:bodyPr>
          <a:lstStyle/>
          <a:p>
            <a:pPr lvl="0" algn="l">
              <a:buClrTx/>
              <a:buSzTx/>
              <a:buFontTx/>
            </a:pPr>
            <a:endParaRPr lang="zh-CN" altLang="en-US" sz="1350">
              <a:sym typeface="+mn-ea"/>
            </a:endParaRPr>
          </a:p>
        </p:txBody>
      </p:sp>
      <p:sp>
        <p:nvSpPr>
          <p:cNvPr id="118" name="图形 31"/>
          <p:cNvSpPr/>
          <p:nvPr>
            <p:custDataLst>
              <p:tags r:id="rId36"/>
            </p:custDataLst>
          </p:nvPr>
        </p:nvSpPr>
        <p:spPr>
          <a:xfrm>
            <a:off x="5243513" y="4422934"/>
            <a:ext cx="1329690" cy="511493"/>
          </a:xfrm>
          <a:custGeom>
            <a:avLst/>
            <a:gdLst>
              <a:gd name="connsiteX0" fmla="*/ 2725703 w 2725703"/>
              <a:gd name="connsiteY0" fmla="*/ 411695 h 823389"/>
              <a:gd name="connsiteX1" fmla="*/ 1362852 w 2725703"/>
              <a:gd name="connsiteY1" fmla="*/ 823389 h 823389"/>
              <a:gd name="connsiteX2" fmla="*/ 0 w 2725703"/>
              <a:gd name="connsiteY2" fmla="*/ 411695 h 823389"/>
              <a:gd name="connsiteX3" fmla="*/ 1362852 w 2725703"/>
              <a:gd name="connsiteY3" fmla="*/ 0 h 823389"/>
              <a:gd name="connsiteX4" fmla="*/ 2725703 w 2725703"/>
              <a:gd name="connsiteY4" fmla="*/ 411695 h 823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703" h="823389">
                <a:moveTo>
                  <a:pt x="2725703" y="411695"/>
                </a:moveTo>
                <a:cubicBezTo>
                  <a:pt x="2725703" y="639067"/>
                  <a:pt x="2115534" y="823389"/>
                  <a:pt x="1362852" y="823389"/>
                </a:cubicBezTo>
                <a:cubicBezTo>
                  <a:pt x="610169" y="823389"/>
                  <a:pt x="0" y="639067"/>
                  <a:pt x="0" y="411695"/>
                </a:cubicBezTo>
                <a:cubicBezTo>
                  <a:pt x="0" y="184322"/>
                  <a:pt x="610169" y="0"/>
                  <a:pt x="1362852" y="0"/>
                </a:cubicBezTo>
                <a:cubicBezTo>
                  <a:pt x="2115534" y="0"/>
                  <a:pt x="2725703" y="184322"/>
                  <a:pt x="2725703" y="411695"/>
                </a:cubicBezTo>
                <a:close/>
              </a:path>
            </a:pathLst>
          </a:custGeom>
          <a:noFill/>
          <a:ln w="14188" cap="flat">
            <a:gradFill>
              <a:gsLst>
                <a:gs pos="0">
                  <a:schemeClr val="bg1">
                    <a:alpha val="0"/>
                  </a:schemeClr>
                </a:gs>
                <a:gs pos="100000">
                  <a:schemeClr val="accent1">
                    <a:lumMod val="40000"/>
                    <a:lumOff val="60000"/>
                  </a:schemeClr>
                </a:gs>
              </a:gsLst>
              <a:lin ang="5400000" scaled="1"/>
            </a:gradFill>
            <a:prstDash val="solid"/>
            <a:miter/>
          </a:ln>
        </p:spPr>
        <p:txBody>
          <a:bodyPr rtlCol="0" anchor="ctr"/>
          <a:lstStyle/>
          <a:p>
            <a:endParaRPr lang="zh-CN" altLang="en-US" sz="1350"/>
          </a:p>
        </p:txBody>
      </p:sp>
      <p:sp>
        <p:nvSpPr>
          <p:cNvPr id="119" name="图形 31"/>
          <p:cNvSpPr/>
          <p:nvPr>
            <p:custDataLst>
              <p:tags r:id="rId37"/>
            </p:custDataLst>
          </p:nvPr>
        </p:nvSpPr>
        <p:spPr>
          <a:xfrm>
            <a:off x="5243513" y="4491514"/>
            <a:ext cx="1329690" cy="511493"/>
          </a:xfrm>
          <a:custGeom>
            <a:avLst/>
            <a:gdLst>
              <a:gd name="connsiteX0" fmla="*/ 2725703 w 2725703"/>
              <a:gd name="connsiteY0" fmla="*/ 411695 h 823389"/>
              <a:gd name="connsiteX1" fmla="*/ 1362852 w 2725703"/>
              <a:gd name="connsiteY1" fmla="*/ 823389 h 823389"/>
              <a:gd name="connsiteX2" fmla="*/ 0 w 2725703"/>
              <a:gd name="connsiteY2" fmla="*/ 411695 h 823389"/>
              <a:gd name="connsiteX3" fmla="*/ 1362852 w 2725703"/>
              <a:gd name="connsiteY3" fmla="*/ 0 h 823389"/>
              <a:gd name="connsiteX4" fmla="*/ 2725703 w 2725703"/>
              <a:gd name="connsiteY4" fmla="*/ 411695 h 823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703" h="823389">
                <a:moveTo>
                  <a:pt x="2725703" y="411695"/>
                </a:moveTo>
                <a:cubicBezTo>
                  <a:pt x="2725703" y="639067"/>
                  <a:pt x="2115534" y="823389"/>
                  <a:pt x="1362852" y="823389"/>
                </a:cubicBezTo>
                <a:cubicBezTo>
                  <a:pt x="610169" y="823389"/>
                  <a:pt x="0" y="639067"/>
                  <a:pt x="0" y="411695"/>
                </a:cubicBezTo>
                <a:cubicBezTo>
                  <a:pt x="0" y="184322"/>
                  <a:pt x="610169" y="0"/>
                  <a:pt x="1362852" y="0"/>
                </a:cubicBezTo>
                <a:cubicBezTo>
                  <a:pt x="2115534" y="0"/>
                  <a:pt x="2725703" y="184322"/>
                  <a:pt x="2725703" y="411695"/>
                </a:cubicBezTo>
                <a:close/>
              </a:path>
            </a:pathLst>
          </a:custGeom>
          <a:noFill/>
          <a:ln w="14188" cap="flat">
            <a:gradFill>
              <a:gsLst>
                <a:gs pos="0">
                  <a:schemeClr val="bg1">
                    <a:alpha val="0"/>
                  </a:schemeClr>
                </a:gs>
                <a:gs pos="100000">
                  <a:schemeClr val="accent1">
                    <a:lumMod val="40000"/>
                    <a:lumOff val="60000"/>
                  </a:schemeClr>
                </a:gs>
              </a:gsLst>
              <a:lin ang="5400000" scaled="1"/>
            </a:gradFill>
            <a:prstDash val="solid"/>
            <a:miter/>
          </a:ln>
        </p:spPr>
        <p:txBody>
          <a:bodyPr rtlCol="0" anchor="ctr"/>
          <a:lstStyle/>
          <a:p>
            <a:endParaRPr lang="zh-CN" altLang="en-US" sz="1350"/>
          </a:p>
        </p:txBody>
      </p:sp>
      <p:sp>
        <p:nvSpPr>
          <p:cNvPr id="120" name="图形 31"/>
          <p:cNvSpPr/>
          <p:nvPr>
            <p:custDataLst>
              <p:tags r:id="rId38"/>
            </p:custDataLst>
          </p:nvPr>
        </p:nvSpPr>
        <p:spPr>
          <a:xfrm>
            <a:off x="5243513" y="4560094"/>
            <a:ext cx="1329690" cy="511493"/>
          </a:xfrm>
          <a:custGeom>
            <a:avLst/>
            <a:gdLst>
              <a:gd name="connsiteX0" fmla="*/ 2725703 w 2725703"/>
              <a:gd name="connsiteY0" fmla="*/ 411695 h 823389"/>
              <a:gd name="connsiteX1" fmla="*/ 1362852 w 2725703"/>
              <a:gd name="connsiteY1" fmla="*/ 823389 h 823389"/>
              <a:gd name="connsiteX2" fmla="*/ 0 w 2725703"/>
              <a:gd name="connsiteY2" fmla="*/ 411695 h 823389"/>
              <a:gd name="connsiteX3" fmla="*/ 1362852 w 2725703"/>
              <a:gd name="connsiteY3" fmla="*/ 0 h 823389"/>
              <a:gd name="connsiteX4" fmla="*/ 2725703 w 2725703"/>
              <a:gd name="connsiteY4" fmla="*/ 411695 h 823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703" h="823389">
                <a:moveTo>
                  <a:pt x="2725703" y="411695"/>
                </a:moveTo>
                <a:cubicBezTo>
                  <a:pt x="2725703" y="639067"/>
                  <a:pt x="2115534" y="823389"/>
                  <a:pt x="1362852" y="823389"/>
                </a:cubicBezTo>
                <a:cubicBezTo>
                  <a:pt x="610169" y="823389"/>
                  <a:pt x="0" y="639067"/>
                  <a:pt x="0" y="411695"/>
                </a:cubicBezTo>
                <a:cubicBezTo>
                  <a:pt x="0" y="184322"/>
                  <a:pt x="610169" y="0"/>
                  <a:pt x="1362852" y="0"/>
                </a:cubicBezTo>
                <a:cubicBezTo>
                  <a:pt x="2115534" y="0"/>
                  <a:pt x="2725703" y="184322"/>
                  <a:pt x="2725703" y="411695"/>
                </a:cubicBezTo>
                <a:close/>
              </a:path>
            </a:pathLst>
          </a:custGeom>
          <a:noFill/>
          <a:ln w="14188" cap="flat">
            <a:gradFill>
              <a:gsLst>
                <a:gs pos="0">
                  <a:schemeClr val="bg1">
                    <a:alpha val="0"/>
                  </a:schemeClr>
                </a:gs>
                <a:gs pos="100000">
                  <a:schemeClr val="accent1">
                    <a:lumMod val="40000"/>
                    <a:lumOff val="60000"/>
                  </a:schemeClr>
                </a:gs>
              </a:gsLst>
              <a:lin ang="5400000" scaled="1"/>
            </a:gradFill>
            <a:prstDash val="solid"/>
            <a:miter/>
          </a:ln>
        </p:spPr>
        <p:txBody>
          <a:bodyPr rtlCol="0" anchor="ctr"/>
          <a:lstStyle/>
          <a:p>
            <a:endParaRPr lang="zh-CN" altLang="en-US" sz="1350"/>
          </a:p>
        </p:txBody>
      </p:sp>
      <p:sp>
        <p:nvSpPr>
          <p:cNvPr id="121" name="任意多边形: 形状 15"/>
          <p:cNvSpPr/>
          <p:nvPr>
            <p:custDataLst>
              <p:tags r:id="rId39"/>
            </p:custDataLst>
          </p:nvPr>
        </p:nvSpPr>
        <p:spPr>
          <a:xfrm>
            <a:off x="4902041" y="4050030"/>
            <a:ext cx="2012633" cy="940594"/>
          </a:xfrm>
          <a:custGeom>
            <a:avLst/>
            <a:gdLst>
              <a:gd name="connsiteX0" fmla="*/ 332032 w 2804737"/>
              <a:gd name="connsiteY0" fmla="*/ 1028679 h 1028678"/>
              <a:gd name="connsiteX1" fmla="*/ 0 w 2804737"/>
              <a:gd name="connsiteY1" fmla="*/ 0 h 1028678"/>
              <a:gd name="connsiteX2" fmla="*/ 2804738 w 2804737"/>
              <a:gd name="connsiteY2" fmla="*/ 0 h 1028678"/>
              <a:gd name="connsiteX3" fmla="*/ 2455383 w 2804737"/>
              <a:gd name="connsiteY3" fmla="*/ 1028679 h 1028678"/>
            </a:gdLst>
            <a:ahLst/>
            <a:cxnLst>
              <a:cxn ang="0">
                <a:pos x="connsiteX0" y="connsiteY0"/>
              </a:cxn>
              <a:cxn ang="0">
                <a:pos x="connsiteX1" y="connsiteY1"/>
              </a:cxn>
              <a:cxn ang="0">
                <a:pos x="connsiteX2" y="connsiteY2"/>
              </a:cxn>
              <a:cxn ang="0">
                <a:pos x="connsiteX3" y="connsiteY3"/>
              </a:cxn>
            </a:cxnLst>
            <a:rect l="l" t="t" r="r" b="b"/>
            <a:pathLst>
              <a:path w="2804737" h="1028678">
                <a:moveTo>
                  <a:pt x="332032" y="1028679"/>
                </a:moveTo>
                <a:lnTo>
                  <a:pt x="0" y="0"/>
                </a:lnTo>
                <a:lnTo>
                  <a:pt x="2804738" y="0"/>
                </a:lnTo>
                <a:lnTo>
                  <a:pt x="2455383" y="1028679"/>
                </a:lnTo>
                <a:close/>
              </a:path>
            </a:pathLst>
          </a:custGeom>
          <a:gradFill>
            <a:gsLst>
              <a:gs pos="100000">
                <a:schemeClr val="accent1">
                  <a:lumMod val="40000"/>
                  <a:lumOff val="60000"/>
                  <a:alpha val="0"/>
                </a:schemeClr>
              </a:gs>
              <a:gs pos="0">
                <a:schemeClr val="accent1">
                  <a:lumMod val="40000"/>
                  <a:lumOff val="60000"/>
                  <a:alpha val="0"/>
                </a:schemeClr>
              </a:gs>
              <a:gs pos="49000">
                <a:schemeClr val="accent1">
                  <a:lumMod val="40000"/>
                  <a:lumOff val="60000"/>
                  <a:alpha val="20000"/>
                </a:schemeClr>
              </a:gs>
            </a:gsLst>
            <a:lin ang="16200000" scaled="1"/>
          </a:gradFill>
          <a:ln w="10295" cap="flat">
            <a:noFill/>
            <a:prstDash val="solid"/>
            <a:miter/>
          </a:ln>
        </p:spPr>
        <p:txBody>
          <a:bodyPr rtlCol="0" anchor="ctr">
            <a:noAutofit/>
          </a:bodyPr>
          <a:lstStyle/>
          <a:p>
            <a:pPr lvl="0" algn="l">
              <a:buClrTx/>
              <a:buSzTx/>
              <a:buFontTx/>
            </a:pPr>
            <a:endParaRPr lang="zh-CN" altLang="en-US" sz="1350">
              <a:sym typeface="+mn-ea"/>
            </a:endParaRPr>
          </a:p>
        </p:txBody>
      </p:sp>
      <p:sp>
        <p:nvSpPr>
          <p:cNvPr id="122" name="文本框 121"/>
          <p:cNvSpPr txBox="1"/>
          <p:nvPr>
            <p:custDataLst>
              <p:tags r:id="rId40"/>
            </p:custDataLst>
          </p:nvPr>
        </p:nvSpPr>
        <p:spPr>
          <a:xfrm>
            <a:off x="5088890" y="4087495"/>
            <a:ext cx="1671320" cy="697865"/>
          </a:xfrm>
          <a:prstGeom prst="rect">
            <a:avLst/>
          </a:prstGeom>
          <a:noFill/>
        </p:spPr>
        <p:txBody>
          <a:bodyPr wrap="square" lIns="0" tIns="0" rIns="0" bIns="0" anchor="t" anchorCtr="0">
            <a:noAutofit/>
          </a:bodyPr>
          <a:lstStyle/>
          <a:p>
            <a:pPr indent="0" algn="ctr" fontAlgn="auto">
              <a:lnSpc>
                <a:spcPct val="130000"/>
              </a:lnSpc>
            </a:pPr>
            <a:r>
              <a:rPr lang="zh-CN" altLang="en-US" sz="1050" spc="100" dirty="0">
                <a:solidFill>
                  <a:schemeClr val="tx1">
                    <a:lumMod val="85000"/>
                    <a:lumOff val="15000"/>
                  </a:schemeClr>
                </a:solidFill>
                <a:uFillTx/>
                <a:latin typeface="+mn-ea"/>
                <a:sym typeface="+mn-ea"/>
              </a:rPr>
              <a:t>训练集：</a:t>
            </a:r>
            <a:r>
              <a:rPr lang="en-US" altLang="zh-CN" sz="1050" spc="100" dirty="0">
                <a:solidFill>
                  <a:schemeClr val="tx1">
                    <a:lumMod val="85000"/>
                    <a:lumOff val="15000"/>
                  </a:schemeClr>
                </a:solidFill>
                <a:uFillTx/>
                <a:latin typeface="+mn-ea"/>
                <a:sym typeface="+mn-ea"/>
              </a:rPr>
              <a:t>2022 </a:t>
            </a:r>
            <a:r>
              <a:rPr lang="zh-CN" altLang="en-US" sz="1050" spc="100" dirty="0">
                <a:solidFill>
                  <a:schemeClr val="tx1">
                    <a:lumMod val="85000"/>
                    <a:lumOff val="15000"/>
                  </a:schemeClr>
                </a:solidFill>
                <a:uFillTx/>
                <a:latin typeface="+mn-ea"/>
                <a:sym typeface="+mn-ea"/>
              </a:rPr>
              <a:t>年及之前的数据，用于模型训练。</a:t>
            </a:r>
            <a:endParaRPr lang="zh-CN" altLang="en-US" sz="1050" spc="100" dirty="0">
              <a:solidFill>
                <a:schemeClr val="tx1">
                  <a:lumMod val="85000"/>
                  <a:lumOff val="15000"/>
                </a:schemeClr>
              </a:solidFill>
              <a:uFillTx/>
              <a:latin typeface="+mn-ea"/>
              <a:sym typeface="+mn-ea"/>
            </a:endParaRPr>
          </a:p>
          <a:p>
            <a:pPr indent="0" algn="ctr" fontAlgn="auto">
              <a:lnSpc>
                <a:spcPct val="130000"/>
              </a:lnSpc>
            </a:pPr>
            <a:r>
              <a:rPr lang="zh-CN" altLang="en-US" sz="1050" spc="100" dirty="0">
                <a:solidFill>
                  <a:schemeClr val="tx1">
                    <a:lumMod val="85000"/>
                    <a:lumOff val="15000"/>
                  </a:schemeClr>
                </a:solidFill>
                <a:uFillTx/>
                <a:latin typeface="+mn-ea"/>
                <a:sym typeface="+mn-ea"/>
              </a:rPr>
              <a:t>验证集：</a:t>
            </a:r>
            <a:r>
              <a:rPr lang="en-US" altLang="zh-CN" sz="1050" spc="100" dirty="0">
                <a:solidFill>
                  <a:schemeClr val="tx1">
                    <a:lumMod val="85000"/>
                    <a:lumOff val="15000"/>
                  </a:schemeClr>
                </a:solidFill>
                <a:uFillTx/>
                <a:latin typeface="+mn-ea"/>
                <a:sym typeface="+mn-ea"/>
              </a:rPr>
              <a:t>2023 </a:t>
            </a:r>
            <a:r>
              <a:rPr lang="zh-CN" altLang="en-US" sz="1050" spc="100" dirty="0">
                <a:solidFill>
                  <a:schemeClr val="tx1">
                    <a:lumMod val="85000"/>
                    <a:lumOff val="15000"/>
                  </a:schemeClr>
                </a:solidFill>
                <a:uFillTx/>
                <a:latin typeface="+mn-ea"/>
                <a:sym typeface="+mn-ea"/>
              </a:rPr>
              <a:t>年</a:t>
            </a:r>
            <a:r>
              <a:rPr lang="en-US" altLang="zh-CN" sz="1050" spc="100" dirty="0">
                <a:solidFill>
                  <a:schemeClr val="tx1">
                    <a:lumMod val="85000"/>
                    <a:lumOff val="15000"/>
                  </a:schemeClr>
                </a:solidFill>
                <a:uFillTx/>
                <a:latin typeface="+mn-ea"/>
                <a:sym typeface="+mn-ea"/>
              </a:rPr>
              <a:t> 1 </a:t>
            </a:r>
            <a:r>
              <a:rPr lang="zh-CN" altLang="en-US" sz="1050" spc="100" dirty="0">
                <a:solidFill>
                  <a:schemeClr val="tx1">
                    <a:lumMod val="85000"/>
                    <a:lumOff val="15000"/>
                  </a:schemeClr>
                </a:solidFill>
                <a:uFillTx/>
                <a:latin typeface="+mn-ea"/>
                <a:sym typeface="+mn-ea"/>
              </a:rPr>
              <a:t>月至</a:t>
            </a:r>
            <a:r>
              <a:rPr lang="en-US" altLang="zh-CN" sz="1050" spc="100" dirty="0">
                <a:solidFill>
                  <a:schemeClr val="tx1">
                    <a:lumMod val="85000"/>
                    <a:lumOff val="15000"/>
                  </a:schemeClr>
                </a:solidFill>
                <a:uFillTx/>
                <a:latin typeface="+mn-ea"/>
                <a:sym typeface="+mn-ea"/>
              </a:rPr>
              <a:t> 3 </a:t>
            </a:r>
            <a:r>
              <a:rPr lang="zh-CN" altLang="en-US" sz="1050" spc="100" dirty="0">
                <a:solidFill>
                  <a:schemeClr val="tx1">
                    <a:lumMod val="85000"/>
                    <a:lumOff val="15000"/>
                  </a:schemeClr>
                </a:solidFill>
                <a:uFillTx/>
                <a:latin typeface="+mn-ea"/>
                <a:sym typeface="+mn-ea"/>
              </a:rPr>
              <a:t>月的数据，用于评估模型拟合精度。</a:t>
            </a:r>
            <a:r>
              <a:rPr lang="en-US" altLang="zh-CN" sz="1050" spc="100" dirty="0">
                <a:solidFill>
                  <a:schemeClr val="tx1">
                    <a:lumMod val="85000"/>
                    <a:lumOff val="15000"/>
                  </a:schemeClr>
                </a:solidFill>
                <a:uFillTx/>
                <a:latin typeface="+mn-ea"/>
                <a:sym typeface="+mn-ea"/>
              </a:rPr>
              <a:t> </a:t>
            </a:r>
            <a:r>
              <a:rPr lang="zh-CN" altLang="en-US" sz="1050" spc="100" dirty="0">
                <a:solidFill>
                  <a:schemeClr val="tx1">
                    <a:lumMod val="85000"/>
                    <a:lumOff val="15000"/>
                  </a:schemeClr>
                </a:solidFill>
                <a:uFillTx/>
                <a:latin typeface="+mn-ea"/>
                <a:sym typeface="+mn-ea"/>
              </a:rPr>
              <a:t>数据按照时间顺序划分，确保验证集不包含未来信息。</a:t>
            </a:r>
            <a:endParaRPr lang="zh-CN" altLang="en-US" sz="1050" spc="100" dirty="0">
              <a:solidFill>
                <a:schemeClr val="tx1">
                  <a:lumMod val="85000"/>
                  <a:lumOff val="15000"/>
                </a:schemeClr>
              </a:solidFill>
              <a:uFillTx/>
              <a:latin typeface="+mn-ea"/>
              <a:sym typeface="+mn-ea"/>
            </a:endParaRPr>
          </a:p>
        </p:txBody>
      </p:sp>
      <p:sp>
        <p:nvSpPr>
          <p:cNvPr id="123" name="标题"/>
          <p:cNvSpPr txBox="1"/>
          <p:nvPr>
            <p:custDataLst>
              <p:tags r:id="rId41"/>
            </p:custDataLst>
          </p:nvPr>
        </p:nvSpPr>
        <p:spPr>
          <a:xfrm>
            <a:off x="5089208" y="3596640"/>
            <a:ext cx="1638776" cy="435293"/>
          </a:xfrm>
          <a:prstGeom prst="rect">
            <a:avLst/>
          </a:prstGeom>
          <a:noFill/>
        </p:spPr>
        <p:txBody>
          <a:bodyPr wrap="none" lIns="0" tIns="0" rIns="0" bIns="0" rtlCol="0" anchor="b" anchorCtr="0">
            <a:noAutofit/>
          </a:bodyPr>
          <a:lstStyle/>
          <a:p>
            <a:pPr lvl="0" algn="ctr">
              <a:buClrTx/>
              <a:buSzTx/>
              <a:buFontTx/>
            </a:pPr>
            <a:r>
              <a:rPr lang="zh-CN" altLang="en-US" sz="1500" b="1" dirty="0">
                <a:solidFill>
                  <a:schemeClr val="accent1"/>
                </a:solidFill>
                <a:sym typeface="+mn-ea"/>
              </a:rPr>
              <a:t>训练集与验证集划分</a:t>
            </a:r>
            <a:endParaRPr lang="zh-CN" altLang="en-US" sz="1500" b="1" dirty="0">
              <a:solidFill>
                <a:schemeClr val="accent1"/>
              </a:solidFill>
              <a:sym typeface="+mn-ea"/>
            </a:endParaRPr>
          </a:p>
        </p:txBody>
      </p:sp>
    </p:spTree>
    <p:custDataLst>
      <p:tags r:id="rId42"/>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矩形 143"/>
          <p:cNvSpPr/>
          <p:nvPr>
            <p:custDataLst>
              <p:tags r:id="rId1"/>
            </p:custDataLst>
          </p:nvPr>
        </p:nvSpPr>
        <p:spPr>
          <a:xfrm>
            <a:off x="554831" y="2914650"/>
            <a:ext cx="3810953" cy="2476024"/>
          </a:xfrm>
          <a:prstGeom prst="rect">
            <a:avLst/>
          </a:prstGeom>
          <a:gradFill>
            <a:gsLst>
              <a:gs pos="52000">
                <a:schemeClr val="accent1">
                  <a:alpha val="0"/>
                </a:schemeClr>
              </a:gs>
              <a:gs pos="0">
                <a:schemeClr val="accent1">
                  <a:alpha val="20000"/>
                </a:schemeClr>
              </a:gs>
              <a:gs pos="100000">
                <a:schemeClr val="accent1">
                  <a:alpha val="10000"/>
                </a:schemeClr>
              </a:gs>
            </a:gsLst>
            <a:lin ang="2700000" scaled="0"/>
          </a:gradFill>
          <a:ln w="6350" cap="flat">
            <a:gradFill>
              <a:gsLst>
                <a:gs pos="25000">
                  <a:schemeClr val="accent1">
                    <a:alpha val="0"/>
                  </a:schemeClr>
                </a:gs>
                <a:gs pos="100000">
                  <a:schemeClr val="accent1">
                    <a:alpha val="70000"/>
                  </a:schemeClr>
                </a:gs>
              </a:gsLst>
              <a:lin ang="5280000" scaled="0"/>
            </a:gradFill>
            <a:prstDash val="solid"/>
            <a:miter/>
          </a:ln>
          <a:effectLst>
            <a:outerShdw blurRad="127000" dist="266700" dir="4080000" sx="90000" sy="90000" algn="tl" rotWithShape="0">
              <a:schemeClr val="accent1">
                <a:lumMod val="60000"/>
                <a:lumOff val="40000"/>
                <a:alpha val="20000"/>
              </a:scheme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sz="1350">
              <a:latin typeface="MiSans Normal" panose="00000500000000000000" charset="-122"/>
              <a:ea typeface="MiSans Normal" panose="00000500000000000000" charset="-122"/>
              <a:sym typeface="MiSans Normal" panose="00000500000000000000" charset="-122"/>
            </a:endParaRPr>
          </a:p>
        </p:txBody>
      </p:sp>
      <p:sp>
        <p:nvSpPr>
          <p:cNvPr id="145" name="任意多边形 144"/>
          <p:cNvSpPr/>
          <p:nvPr>
            <p:custDataLst>
              <p:tags r:id="rId2"/>
            </p:custDataLst>
          </p:nvPr>
        </p:nvSpPr>
        <p:spPr>
          <a:xfrm rot="16200000">
            <a:off x="811530" y="4923949"/>
            <a:ext cx="242888" cy="762000"/>
          </a:xfrm>
          <a:custGeom>
            <a:avLst/>
            <a:gdLst>
              <a:gd name="adj1" fmla="val 8991"/>
              <a:gd name="adj2" fmla="val 8991"/>
              <a:gd name="maxAdj2" fmla="*/ 100000 w ss"/>
              <a:gd name="a2" fmla="pin 0 adj2 maxAdj2"/>
              <a:gd name="x1" fmla="*/ ss a2 100000"/>
              <a:gd name="g1" fmla="*/ h x1 w"/>
              <a:gd name="g2" fmla="+- h 0 g1"/>
              <a:gd name="maxAdj1" fmla="*/ 100000 g2 ss"/>
              <a:gd name="a1" fmla="pin 0 adj1 maxAdj1"/>
              <a:gd name="y1" fmla="*/ ss a1 100000"/>
              <a:gd name="dx2" fmla="*/ y1 w h"/>
              <a:gd name="x2" fmla="+- r 0 dx2"/>
              <a:gd name="dy2" fmla="*/ x1 h w"/>
              <a:gd name="y2" fmla="+- b 0 dy2"/>
              <a:gd name="cx1" fmla="*/ x1 1 2"/>
              <a:gd name="cy1" fmla="+/ y2 b 2"/>
              <a:gd name="cx2" fmla="+/ x2 r 2"/>
              <a:gd name="cy2" fmla="*/ y1 1 2"/>
            </a:gdLst>
            <a:ahLst/>
            <a:cxnLst>
              <a:cxn ang="0">
                <a:pos x="cx2" y="cy2"/>
              </a:cxn>
              <a:cxn ang="cd4">
                <a:pos x="cx1" y="cy1"/>
              </a:cxn>
              <a:cxn ang="cd2">
                <a:pos x="l" y="vc"/>
              </a:cxn>
              <a:cxn ang="3">
                <a:pos x="hc" y="t"/>
              </a:cxn>
            </a:cxnLst>
            <a:rect l="l" t="t" r="r" b="b"/>
            <a:pathLst>
              <a:path w="805" h="2525">
                <a:moveTo>
                  <a:pt x="50" y="0"/>
                </a:moveTo>
                <a:lnTo>
                  <a:pt x="805" y="0"/>
                </a:lnTo>
                <a:lnTo>
                  <a:pt x="785" y="68"/>
                </a:lnTo>
                <a:lnTo>
                  <a:pt x="272" y="68"/>
                </a:lnTo>
                <a:lnTo>
                  <a:pt x="118" y="239"/>
                </a:lnTo>
                <a:lnTo>
                  <a:pt x="118" y="2298"/>
                </a:lnTo>
                <a:lnTo>
                  <a:pt x="50" y="2525"/>
                </a:lnTo>
                <a:lnTo>
                  <a:pt x="50" y="1531"/>
                </a:lnTo>
                <a:lnTo>
                  <a:pt x="0" y="1506"/>
                </a:lnTo>
                <a:lnTo>
                  <a:pt x="0" y="1029"/>
                </a:lnTo>
                <a:lnTo>
                  <a:pt x="50" y="1004"/>
                </a:lnTo>
                <a:lnTo>
                  <a:pt x="50" y="0"/>
                </a:lnTo>
                <a:close/>
                <a:moveTo>
                  <a:pt x="746" y="120"/>
                </a:moveTo>
                <a:lnTo>
                  <a:pt x="669" y="190"/>
                </a:lnTo>
                <a:lnTo>
                  <a:pt x="259" y="190"/>
                </a:lnTo>
                <a:lnTo>
                  <a:pt x="335" y="120"/>
                </a:lnTo>
                <a:lnTo>
                  <a:pt x="746" y="120"/>
                </a:lnTo>
                <a:close/>
              </a:path>
            </a:pathLst>
          </a:custGeom>
          <a:gradFill>
            <a:gsLst>
              <a:gs pos="0">
                <a:schemeClr val="accent1">
                  <a:alpha val="0"/>
                </a:schemeClr>
              </a:gs>
              <a:gs pos="100000">
                <a:schemeClr val="accent1"/>
              </a:gs>
            </a:gsLst>
            <a:lin ang="16200000" scaled="0"/>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solidFill>
                <a:schemeClr val="tx1"/>
              </a:solidFill>
              <a:latin typeface="MiSans Normal" panose="00000500000000000000" charset="-122"/>
              <a:ea typeface="MiSans Normal" panose="00000500000000000000" charset="-122"/>
              <a:cs typeface="黑体" panose="02010609060101010101" charset="-122"/>
              <a:sym typeface="MiSans Normal" panose="00000500000000000000" charset="-122"/>
            </a:endParaRPr>
          </a:p>
        </p:txBody>
      </p:sp>
      <p:sp>
        <p:nvSpPr>
          <p:cNvPr id="146" name="任意多边形 145"/>
          <p:cNvSpPr/>
          <p:nvPr>
            <p:custDataLst>
              <p:tags r:id="rId3"/>
            </p:custDataLst>
          </p:nvPr>
        </p:nvSpPr>
        <p:spPr>
          <a:xfrm rot="5400000" flipH="1">
            <a:off x="4086701" y="5127308"/>
            <a:ext cx="264319" cy="341948"/>
          </a:xfrm>
          <a:custGeom>
            <a:avLst/>
            <a:gdLst>
              <a:gd name="adj1" fmla="val 8991"/>
              <a:gd name="adj2" fmla="val 8991"/>
              <a:gd name="maxAdj2" fmla="*/ 100000 w ss"/>
              <a:gd name="a2" fmla="pin 0 adj2 maxAdj2"/>
              <a:gd name="x1" fmla="*/ ss a2 100000"/>
              <a:gd name="g1" fmla="*/ h x1 w"/>
              <a:gd name="g2" fmla="+- h 0 g1"/>
              <a:gd name="maxAdj1" fmla="*/ 100000 g2 ss"/>
              <a:gd name="a1" fmla="pin 0 adj1 maxAdj1"/>
              <a:gd name="y1" fmla="*/ ss a1 100000"/>
              <a:gd name="dx2" fmla="*/ y1 w h"/>
              <a:gd name="x2" fmla="+- r 0 dx2"/>
              <a:gd name="dy2" fmla="*/ x1 h w"/>
              <a:gd name="y2" fmla="+- b 0 dy2"/>
              <a:gd name="cx1" fmla="*/ x1 1 2"/>
              <a:gd name="cy1" fmla="+/ y2 b 2"/>
              <a:gd name="cx2" fmla="+/ x2 r 2"/>
              <a:gd name="cy2" fmla="*/ y1 1 2"/>
            </a:gdLst>
            <a:ahLst/>
            <a:cxnLst>
              <a:cxn ang="0">
                <a:pos x="cx2" y="cy2"/>
              </a:cxn>
              <a:cxn ang="cd4">
                <a:pos x="cx1" y="cy1"/>
              </a:cxn>
              <a:cxn ang="cd2">
                <a:pos x="l" y="vc"/>
              </a:cxn>
              <a:cxn ang="3">
                <a:pos x="hc" y="t"/>
              </a:cxn>
            </a:cxnLst>
            <a:rect l="l" t="t" r="r" b="b"/>
            <a:pathLst>
              <a:path w="737" h="954">
                <a:moveTo>
                  <a:pt x="45" y="0"/>
                </a:moveTo>
                <a:lnTo>
                  <a:pt x="737" y="0"/>
                </a:lnTo>
                <a:lnTo>
                  <a:pt x="692" y="62"/>
                </a:lnTo>
                <a:lnTo>
                  <a:pt x="107" y="62"/>
                </a:lnTo>
                <a:lnTo>
                  <a:pt x="107" y="868"/>
                </a:lnTo>
                <a:lnTo>
                  <a:pt x="45" y="954"/>
                </a:lnTo>
                <a:lnTo>
                  <a:pt x="45" y="647"/>
                </a:lnTo>
                <a:lnTo>
                  <a:pt x="0" y="625"/>
                </a:lnTo>
                <a:lnTo>
                  <a:pt x="0" y="142"/>
                </a:lnTo>
                <a:lnTo>
                  <a:pt x="45" y="120"/>
                </a:lnTo>
                <a:lnTo>
                  <a:pt x="45" y="0"/>
                </a:lnTo>
                <a:close/>
              </a:path>
            </a:pathLst>
          </a:custGeom>
          <a:gradFill>
            <a:gsLst>
              <a:gs pos="0">
                <a:schemeClr val="accent1">
                  <a:alpha val="0"/>
                </a:schemeClr>
              </a:gs>
              <a:gs pos="100000">
                <a:schemeClr val="accent1"/>
              </a:gs>
            </a:gsLst>
            <a:lin ang="16200000" scaled="0"/>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solidFill>
                <a:schemeClr val="tx1"/>
              </a:solidFill>
              <a:latin typeface="MiSans Normal" panose="00000500000000000000" charset="-122"/>
              <a:ea typeface="MiSans Normal" panose="00000500000000000000" charset="-122"/>
              <a:cs typeface="黑体" panose="02010609060101010101" charset="-122"/>
              <a:sym typeface="MiSans Normal" panose="00000500000000000000" charset="-122"/>
            </a:endParaRPr>
          </a:p>
        </p:txBody>
      </p:sp>
      <p:sp>
        <p:nvSpPr>
          <p:cNvPr id="18" name="矩形 17"/>
          <p:cNvSpPr/>
          <p:nvPr>
            <p:custDataLst>
              <p:tags r:id="rId4"/>
            </p:custDataLst>
          </p:nvPr>
        </p:nvSpPr>
        <p:spPr>
          <a:xfrm>
            <a:off x="4836319" y="2914650"/>
            <a:ext cx="3810953" cy="2476024"/>
          </a:xfrm>
          <a:prstGeom prst="rect">
            <a:avLst/>
          </a:prstGeom>
          <a:gradFill>
            <a:gsLst>
              <a:gs pos="52000">
                <a:schemeClr val="accent1">
                  <a:alpha val="0"/>
                </a:schemeClr>
              </a:gs>
              <a:gs pos="0">
                <a:schemeClr val="accent1">
                  <a:alpha val="20000"/>
                </a:schemeClr>
              </a:gs>
              <a:gs pos="100000">
                <a:schemeClr val="accent1">
                  <a:alpha val="10000"/>
                </a:schemeClr>
              </a:gs>
            </a:gsLst>
            <a:lin ang="2700000" scaled="0"/>
          </a:gradFill>
          <a:ln w="6350" cap="flat">
            <a:gradFill>
              <a:gsLst>
                <a:gs pos="25000">
                  <a:schemeClr val="accent1">
                    <a:alpha val="0"/>
                  </a:schemeClr>
                </a:gs>
                <a:gs pos="100000">
                  <a:schemeClr val="accent1">
                    <a:alpha val="70000"/>
                  </a:schemeClr>
                </a:gs>
              </a:gsLst>
              <a:lin ang="5280000" scaled="0"/>
            </a:gradFill>
            <a:prstDash val="solid"/>
            <a:miter/>
          </a:ln>
          <a:effectLst>
            <a:outerShdw blurRad="127000" dist="266700" dir="4080000" sx="90000" sy="90000" algn="tl" rotWithShape="0">
              <a:schemeClr val="accent1">
                <a:lumMod val="60000"/>
                <a:lumOff val="40000"/>
                <a:alpha val="20000"/>
              </a:schemeClr>
            </a:outerShdw>
          </a:effectLst>
        </p:spPr>
        <p:txBody>
          <a:bodyPr rot="0" spcFirstLastPara="0" vertOverflow="overflow" horzOverflow="overflow" vert="horz" wrap="square" lIns="68580" tIns="34290" rIns="68580" bIns="3429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sz="1350">
              <a:latin typeface="MiSans Normal" panose="00000500000000000000" charset="-122"/>
              <a:ea typeface="MiSans Normal" panose="00000500000000000000" charset="-122"/>
              <a:sym typeface="MiSans Normal" panose="00000500000000000000" charset="-122"/>
            </a:endParaRPr>
          </a:p>
        </p:txBody>
      </p:sp>
      <p:sp>
        <p:nvSpPr>
          <p:cNvPr id="19" name="任意多边形 18"/>
          <p:cNvSpPr/>
          <p:nvPr>
            <p:custDataLst>
              <p:tags r:id="rId5"/>
            </p:custDataLst>
          </p:nvPr>
        </p:nvSpPr>
        <p:spPr>
          <a:xfrm rot="16200000">
            <a:off x="5093018" y="4923949"/>
            <a:ext cx="242888" cy="762000"/>
          </a:xfrm>
          <a:custGeom>
            <a:avLst/>
            <a:gdLst>
              <a:gd name="adj1" fmla="val 8991"/>
              <a:gd name="adj2" fmla="val 8991"/>
              <a:gd name="maxAdj2" fmla="*/ 100000 w ss"/>
              <a:gd name="a2" fmla="pin 0 adj2 maxAdj2"/>
              <a:gd name="x1" fmla="*/ ss a2 100000"/>
              <a:gd name="g1" fmla="*/ h x1 w"/>
              <a:gd name="g2" fmla="+- h 0 g1"/>
              <a:gd name="maxAdj1" fmla="*/ 100000 g2 ss"/>
              <a:gd name="a1" fmla="pin 0 adj1 maxAdj1"/>
              <a:gd name="y1" fmla="*/ ss a1 100000"/>
              <a:gd name="dx2" fmla="*/ y1 w h"/>
              <a:gd name="x2" fmla="+- r 0 dx2"/>
              <a:gd name="dy2" fmla="*/ x1 h w"/>
              <a:gd name="y2" fmla="+- b 0 dy2"/>
              <a:gd name="cx1" fmla="*/ x1 1 2"/>
              <a:gd name="cy1" fmla="+/ y2 b 2"/>
              <a:gd name="cx2" fmla="+/ x2 r 2"/>
              <a:gd name="cy2" fmla="*/ y1 1 2"/>
            </a:gdLst>
            <a:ahLst/>
            <a:cxnLst>
              <a:cxn ang="0">
                <a:pos x="cx2" y="cy2"/>
              </a:cxn>
              <a:cxn ang="cd4">
                <a:pos x="cx1" y="cy1"/>
              </a:cxn>
              <a:cxn ang="cd2">
                <a:pos x="l" y="vc"/>
              </a:cxn>
              <a:cxn ang="3">
                <a:pos x="hc" y="t"/>
              </a:cxn>
            </a:cxnLst>
            <a:rect l="l" t="t" r="r" b="b"/>
            <a:pathLst>
              <a:path w="805" h="2525">
                <a:moveTo>
                  <a:pt x="50" y="0"/>
                </a:moveTo>
                <a:lnTo>
                  <a:pt x="805" y="0"/>
                </a:lnTo>
                <a:lnTo>
                  <a:pt x="785" y="68"/>
                </a:lnTo>
                <a:lnTo>
                  <a:pt x="272" y="68"/>
                </a:lnTo>
                <a:lnTo>
                  <a:pt x="118" y="239"/>
                </a:lnTo>
                <a:lnTo>
                  <a:pt x="118" y="2298"/>
                </a:lnTo>
                <a:lnTo>
                  <a:pt x="50" y="2525"/>
                </a:lnTo>
                <a:lnTo>
                  <a:pt x="50" y="1531"/>
                </a:lnTo>
                <a:lnTo>
                  <a:pt x="0" y="1506"/>
                </a:lnTo>
                <a:lnTo>
                  <a:pt x="0" y="1029"/>
                </a:lnTo>
                <a:lnTo>
                  <a:pt x="50" y="1004"/>
                </a:lnTo>
                <a:lnTo>
                  <a:pt x="50" y="0"/>
                </a:lnTo>
                <a:close/>
                <a:moveTo>
                  <a:pt x="746" y="120"/>
                </a:moveTo>
                <a:lnTo>
                  <a:pt x="669" y="190"/>
                </a:lnTo>
                <a:lnTo>
                  <a:pt x="259" y="190"/>
                </a:lnTo>
                <a:lnTo>
                  <a:pt x="335" y="120"/>
                </a:lnTo>
                <a:lnTo>
                  <a:pt x="746" y="120"/>
                </a:lnTo>
                <a:close/>
              </a:path>
            </a:pathLst>
          </a:custGeom>
          <a:gradFill>
            <a:gsLst>
              <a:gs pos="0">
                <a:schemeClr val="accent1">
                  <a:alpha val="0"/>
                </a:schemeClr>
              </a:gs>
              <a:gs pos="100000">
                <a:schemeClr val="accent1"/>
              </a:gs>
            </a:gsLst>
            <a:lin ang="16200000" scaled="0"/>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solidFill>
                <a:schemeClr val="tx1"/>
              </a:solidFill>
              <a:latin typeface="MiSans Normal" panose="00000500000000000000" charset="-122"/>
              <a:ea typeface="MiSans Normal" panose="00000500000000000000" charset="-122"/>
              <a:cs typeface="黑体" panose="02010609060101010101" charset="-122"/>
              <a:sym typeface="MiSans Normal" panose="00000500000000000000" charset="-122"/>
            </a:endParaRPr>
          </a:p>
        </p:txBody>
      </p:sp>
      <p:sp>
        <p:nvSpPr>
          <p:cNvPr id="20" name="任意多边形 19"/>
          <p:cNvSpPr/>
          <p:nvPr>
            <p:custDataLst>
              <p:tags r:id="rId6"/>
            </p:custDataLst>
          </p:nvPr>
        </p:nvSpPr>
        <p:spPr>
          <a:xfrm rot="5400000" flipH="1">
            <a:off x="8368189" y="5127308"/>
            <a:ext cx="264319" cy="341948"/>
          </a:xfrm>
          <a:custGeom>
            <a:avLst/>
            <a:gdLst>
              <a:gd name="adj1" fmla="val 8991"/>
              <a:gd name="adj2" fmla="val 8991"/>
              <a:gd name="maxAdj2" fmla="*/ 100000 w ss"/>
              <a:gd name="a2" fmla="pin 0 adj2 maxAdj2"/>
              <a:gd name="x1" fmla="*/ ss a2 100000"/>
              <a:gd name="g1" fmla="*/ h x1 w"/>
              <a:gd name="g2" fmla="+- h 0 g1"/>
              <a:gd name="maxAdj1" fmla="*/ 100000 g2 ss"/>
              <a:gd name="a1" fmla="pin 0 adj1 maxAdj1"/>
              <a:gd name="y1" fmla="*/ ss a1 100000"/>
              <a:gd name="dx2" fmla="*/ y1 w h"/>
              <a:gd name="x2" fmla="+- r 0 dx2"/>
              <a:gd name="dy2" fmla="*/ x1 h w"/>
              <a:gd name="y2" fmla="+- b 0 dy2"/>
              <a:gd name="cx1" fmla="*/ x1 1 2"/>
              <a:gd name="cy1" fmla="+/ y2 b 2"/>
              <a:gd name="cx2" fmla="+/ x2 r 2"/>
              <a:gd name="cy2" fmla="*/ y1 1 2"/>
            </a:gdLst>
            <a:ahLst/>
            <a:cxnLst>
              <a:cxn ang="0">
                <a:pos x="cx2" y="cy2"/>
              </a:cxn>
              <a:cxn ang="cd4">
                <a:pos x="cx1" y="cy1"/>
              </a:cxn>
              <a:cxn ang="cd2">
                <a:pos x="l" y="vc"/>
              </a:cxn>
              <a:cxn ang="3">
                <a:pos x="hc" y="t"/>
              </a:cxn>
            </a:cxnLst>
            <a:rect l="l" t="t" r="r" b="b"/>
            <a:pathLst>
              <a:path w="737" h="954">
                <a:moveTo>
                  <a:pt x="45" y="0"/>
                </a:moveTo>
                <a:lnTo>
                  <a:pt x="737" y="0"/>
                </a:lnTo>
                <a:lnTo>
                  <a:pt x="692" y="62"/>
                </a:lnTo>
                <a:lnTo>
                  <a:pt x="107" y="62"/>
                </a:lnTo>
                <a:lnTo>
                  <a:pt x="107" y="868"/>
                </a:lnTo>
                <a:lnTo>
                  <a:pt x="45" y="954"/>
                </a:lnTo>
                <a:lnTo>
                  <a:pt x="45" y="647"/>
                </a:lnTo>
                <a:lnTo>
                  <a:pt x="0" y="625"/>
                </a:lnTo>
                <a:lnTo>
                  <a:pt x="0" y="142"/>
                </a:lnTo>
                <a:lnTo>
                  <a:pt x="45" y="120"/>
                </a:lnTo>
                <a:lnTo>
                  <a:pt x="45" y="0"/>
                </a:lnTo>
                <a:close/>
              </a:path>
            </a:pathLst>
          </a:custGeom>
          <a:gradFill>
            <a:gsLst>
              <a:gs pos="0">
                <a:schemeClr val="accent1">
                  <a:alpha val="0"/>
                </a:schemeClr>
              </a:gs>
              <a:gs pos="100000">
                <a:schemeClr val="accent1"/>
              </a:gs>
            </a:gsLst>
            <a:lin ang="16200000" scaled="0"/>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solidFill>
                <a:schemeClr val="tx1"/>
              </a:solidFill>
              <a:latin typeface="MiSans Normal" panose="00000500000000000000" charset="-122"/>
              <a:ea typeface="MiSans Normal" panose="00000500000000000000" charset="-122"/>
              <a:cs typeface="黑体" panose="02010609060101010101" charset="-122"/>
              <a:sym typeface="MiSans Normal" panose="00000500000000000000" charset="-122"/>
            </a:endParaRPr>
          </a:p>
        </p:txBody>
      </p:sp>
      <p:pic>
        <p:nvPicPr>
          <p:cNvPr id="23" name="图片 22" descr="E:/设计图片素材/7966031_.jpg7966031_"/>
          <p:cNvPicPr>
            <a:picLocks noChangeAspect="1"/>
          </p:cNvPicPr>
          <p:nvPr>
            <p:custDataLst>
              <p:tags r:id="rId7"/>
            </p:custDataLst>
          </p:nvPr>
        </p:nvPicPr>
        <p:blipFill>
          <a:blip r:embed="rId8"/>
          <a:srcRect t="14615" b="14615"/>
          <a:stretch>
            <a:fillRect/>
          </a:stretch>
        </p:blipFill>
        <p:spPr>
          <a:xfrm>
            <a:off x="4840605" y="2131695"/>
            <a:ext cx="3806190" cy="1515428"/>
          </a:xfrm>
          <a:custGeom>
            <a:avLst/>
            <a:gdLst/>
            <a:ahLst/>
            <a:cxnLst>
              <a:cxn ang="3">
                <a:pos x="hc" y="t"/>
              </a:cxn>
              <a:cxn ang="cd2">
                <a:pos x="l" y="vc"/>
              </a:cxn>
              <a:cxn ang="cd4">
                <a:pos x="hc" y="b"/>
              </a:cxn>
              <a:cxn ang="0">
                <a:pos x="r" y="vc"/>
              </a:cxn>
            </a:cxnLst>
            <a:rect l="l" t="t" r="r" b="b"/>
            <a:pathLst>
              <a:path w="7992" h="3182">
                <a:moveTo>
                  <a:pt x="0" y="0"/>
                </a:moveTo>
                <a:lnTo>
                  <a:pt x="7462" y="0"/>
                </a:lnTo>
                <a:lnTo>
                  <a:pt x="7992" y="530"/>
                </a:lnTo>
                <a:lnTo>
                  <a:pt x="7992" y="3182"/>
                </a:lnTo>
                <a:lnTo>
                  <a:pt x="530" y="3182"/>
                </a:lnTo>
                <a:lnTo>
                  <a:pt x="0" y="2652"/>
                </a:lnTo>
                <a:lnTo>
                  <a:pt x="0" y="0"/>
                </a:lnTo>
                <a:close/>
              </a:path>
            </a:pathLst>
          </a:custGeom>
          <a:ln w="6350">
            <a:solidFill>
              <a:schemeClr val="accent1">
                <a:alpha val="70000"/>
              </a:schemeClr>
            </a:solidFill>
          </a:ln>
        </p:spPr>
      </p:pic>
      <p:sp>
        <p:nvSpPr>
          <p:cNvPr id="78" name="任意多边形 77"/>
          <p:cNvSpPr/>
          <p:nvPr>
            <p:custDataLst>
              <p:tags r:id="rId9"/>
            </p:custDataLst>
          </p:nvPr>
        </p:nvSpPr>
        <p:spPr>
          <a:xfrm>
            <a:off x="2159556" y="3766185"/>
            <a:ext cx="611029" cy="397193"/>
          </a:xfrm>
          <a:custGeom>
            <a:avLst/>
            <a:gdLst/>
            <a:ahLst/>
            <a:cxnLst>
              <a:cxn ang="3">
                <a:pos x="hc" y="t"/>
              </a:cxn>
              <a:cxn ang="cd2">
                <a:pos x="l" y="vc"/>
              </a:cxn>
              <a:cxn ang="cd4">
                <a:pos x="hc" y="b"/>
              </a:cxn>
              <a:cxn ang="0">
                <a:pos x="r" y="vc"/>
              </a:cxn>
            </a:cxnLst>
            <a:rect l="l" t="t" r="r" b="b"/>
            <a:pathLst>
              <a:path w="1283" h="834">
                <a:moveTo>
                  <a:pt x="0" y="1"/>
                </a:moveTo>
                <a:lnTo>
                  <a:pt x="222" y="1"/>
                </a:lnTo>
                <a:lnTo>
                  <a:pt x="222" y="714"/>
                </a:lnTo>
                <a:lnTo>
                  <a:pt x="511" y="714"/>
                </a:lnTo>
                <a:lnTo>
                  <a:pt x="511" y="121"/>
                </a:lnTo>
                <a:lnTo>
                  <a:pt x="223" y="121"/>
                </a:lnTo>
                <a:lnTo>
                  <a:pt x="262" y="1"/>
                </a:lnTo>
                <a:lnTo>
                  <a:pt x="568" y="1"/>
                </a:lnTo>
                <a:lnTo>
                  <a:pt x="733" y="157"/>
                </a:lnTo>
                <a:lnTo>
                  <a:pt x="733" y="678"/>
                </a:lnTo>
                <a:lnTo>
                  <a:pt x="568" y="834"/>
                </a:lnTo>
                <a:lnTo>
                  <a:pt x="166" y="834"/>
                </a:lnTo>
                <a:lnTo>
                  <a:pt x="0" y="678"/>
                </a:lnTo>
                <a:lnTo>
                  <a:pt x="0" y="1"/>
                </a:lnTo>
                <a:close/>
                <a:moveTo>
                  <a:pt x="890" y="0"/>
                </a:moveTo>
                <a:lnTo>
                  <a:pt x="1178" y="0"/>
                </a:lnTo>
                <a:lnTo>
                  <a:pt x="1178" y="714"/>
                </a:lnTo>
                <a:lnTo>
                  <a:pt x="1283" y="714"/>
                </a:lnTo>
                <a:lnTo>
                  <a:pt x="1283" y="834"/>
                </a:lnTo>
                <a:lnTo>
                  <a:pt x="827" y="834"/>
                </a:lnTo>
                <a:lnTo>
                  <a:pt x="865" y="714"/>
                </a:lnTo>
                <a:lnTo>
                  <a:pt x="956" y="714"/>
                </a:lnTo>
                <a:lnTo>
                  <a:pt x="956" y="120"/>
                </a:lnTo>
                <a:lnTo>
                  <a:pt x="852" y="120"/>
                </a:lnTo>
                <a:lnTo>
                  <a:pt x="890" y="0"/>
                </a:lnTo>
                <a:close/>
              </a:path>
            </a:pathLst>
          </a:custGeom>
          <a:gradFill>
            <a:gsLst>
              <a:gs pos="0">
                <a:schemeClr val="accent1">
                  <a:lumMod val="60000"/>
                  <a:lumOff val="40000"/>
                  <a:alpha val="0"/>
                </a:schemeClr>
              </a:gs>
              <a:gs pos="100000">
                <a:schemeClr val="accent1">
                  <a:lumMod val="60000"/>
                  <a:lumOff val="40000"/>
                  <a:alpha val="20000"/>
                </a:schemeClr>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sz="1350"/>
          </a:p>
        </p:txBody>
      </p:sp>
      <p:sp>
        <p:nvSpPr>
          <p:cNvPr id="80" name="任意多边形 79"/>
          <p:cNvSpPr/>
          <p:nvPr>
            <p:custDataLst>
              <p:tags r:id="rId10"/>
            </p:custDataLst>
          </p:nvPr>
        </p:nvSpPr>
        <p:spPr>
          <a:xfrm>
            <a:off x="6379845" y="3766424"/>
            <a:ext cx="745331" cy="396716"/>
          </a:xfrm>
          <a:custGeom>
            <a:avLst/>
            <a:gdLst/>
            <a:ahLst/>
            <a:cxnLst>
              <a:cxn ang="3">
                <a:pos x="hc" y="t"/>
              </a:cxn>
              <a:cxn ang="cd2">
                <a:pos x="l" y="vc"/>
              </a:cxn>
              <a:cxn ang="cd4">
                <a:pos x="hc" y="b"/>
              </a:cxn>
              <a:cxn ang="0">
                <a:pos x="r" y="vc"/>
              </a:cxn>
            </a:cxnLst>
            <a:rect l="l" t="t" r="r" b="b"/>
            <a:pathLst>
              <a:path w="1565" h="833">
                <a:moveTo>
                  <a:pt x="847" y="354"/>
                </a:moveTo>
                <a:lnTo>
                  <a:pt x="1069" y="354"/>
                </a:lnTo>
                <a:lnTo>
                  <a:pt x="1069" y="713"/>
                </a:lnTo>
                <a:lnTo>
                  <a:pt x="1565" y="713"/>
                </a:lnTo>
                <a:lnTo>
                  <a:pt x="1565" y="833"/>
                </a:lnTo>
                <a:lnTo>
                  <a:pt x="847" y="833"/>
                </a:lnTo>
                <a:lnTo>
                  <a:pt x="847" y="354"/>
                </a:lnTo>
                <a:close/>
                <a:moveTo>
                  <a:pt x="876" y="0"/>
                </a:moveTo>
                <a:lnTo>
                  <a:pt x="1547" y="0"/>
                </a:lnTo>
                <a:lnTo>
                  <a:pt x="1547" y="318"/>
                </a:lnTo>
                <a:lnTo>
                  <a:pt x="1381" y="474"/>
                </a:lnTo>
                <a:lnTo>
                  <a:pt x="1070" y="474"/>
                </a:lnTo>
                <a:lnTo>
                  <a:pt x="1109" y="354"/>
                </a:lnTo>
                <a:lnTo>
                  <a:pt x="1325" y="354"/>
                </a:lnTo>
                <a:lnTo>
                  <a:pt x="1325" y="120"/>
                </a:lnTo>
                <a:lnTo>
                  <a:pt x="838" y="120"/>
                </a:lnTo>
                <a:lnTo>
                  <a:pt x="876" y="0"/>
                </a:lnTo>
                <a:close/>
                <a:moveTo>
                  <a:pt x="0" y="0"/>
                </a:moveTo>
                <a:lnTo>
                  <a:pt x="222" y="0"/>
                </a:lnTo>
                <a:lnTo>
                  <a:pt x="222" y="713"/>
                </a:lnTo>
                <a:lnTo>
                  <a:pt x="511" y="713"/>
                </a:lnTo>
                <a:lnTo>
                  <a:pt x="511" y="120"/>
                </a:lnTo>
                <a:lnTo>
                  <a:pt x="223" y="120"/>
                </a:lnTo>
                <a:lnTo>
                  <a:pt x="262" y="0"/>
                </a:lnTo>
                <a:lnTo>
                  <a:pt x="568" y="0"/>
                </a:lnTo>
                <a:lnTo>
                  <a:pt x="733" y="156"/>
                </a:lnTo>
                <a:lnTo>
                  <a:pt x="733" y="677"/>
                </a:lnTo>
                <a:lnTo>
                  <a:pt x="568" y="833"/>
                </a:lnTo>
                <a:lnTo>
                  <a:pt x="166" y="833"/>
                </a:lnTo>
                <a:lnTo>
                  <a:pt x="0" y="677"/>
                </a:lnTo>
                <a:lnTo>
                  <a:pt x="0" y="0"/>
                </a:lnTo>
                <a:close/>
              </a:path>
            </a:pathLst>
          </a:custGeom>
          <a:gradFill>
            <a:gsLst>
              <a:gs pos="0">
                <a:schemeClr val="accent1">
                  <a:lumMod val="60000"/>
                  <a:lumOff val="40000"/>
                  <a:alpha val="0"/>
                </a:schemeClr>
              </a:gs>
              <a:gs pos="100000">
                <a:schemeClr val="accent1">
                  <a:lumMod val="60000"/>
                  <a:lumOff val="40000"/>
                  <a:alpha val="20000"/>
                </a:schemeClr>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350">
              <a:sym typeface="+mn-ea"/>
            </a:endParaRPr>
          </a:p>
        </p:txBody>
      </p:sp>
      <p:pic>
        <p:nvPicPr>
          <p:cNvPr id="21" name="图片 20" descr="E:/设计图片素材/7968523_.jpg7968523_"/>
          <p:cNvPicPr>
            <a:picLocks noChangeAspect="1"/>
          </p:cNvPicPr>
          <p:nvPr>
            <p:custDataLst>
              <p:tags r:id="rId11"/>
            </p:custDataLst>
          </p:nvPr>
        </p:nvPicPr>
        <p:blipFill>
          <a:blip r:embed="rId12"/>
          <a:srcRect t="13795" b="13795"/>
          <a:stretch>
            <a:fillRect/>
          </a:stretch>
        </p:blipFill>
        <p:spPr>
          <a:xfrm>
            <a:off x="559118" y="2155031"/>
            <a:ext cx="3806190" cy="1515428"/>
          </a:xfrm>
          <a:custGeom>
            <a:avLst/>
            <a:gdLst/>
            <a:ahLst/>
            <a:cxnLst>
              <a:cxn ang="3">
                <a:pos x="hc" y="t"/>
              </a:cxn>
              <a:cxn ang="cd2">
                <a:pos x="l" y="vc"/>
              </a:cxn>
              <a:cxn ang="cd4">
                <a:pos x="hc" y="b"/>
              </a:cxn>
              <a:cxn ang="0">
                <a:pos x="r" y="vc"/>
              </a:cxn>
            </a:cxnLst>
            <a:rect l="l" t="t" r="r" b="b"/>
            <a:pathLst>
              <a:path w="7992" h="3182">
                <a:moveTo>
                  <a:pt x="0" y="0"/>
                </a:moveTo>
                <a:lnTo>
                  <a:pt x="7462" y="0"/>
                </a:lnTo>
                <a:lnTo>
                  <a:pt x="7992" y="530"/>
                </a:lnTo>
                <a:lnTo>
                  <a:pt x="7992" y="3182"/>
                </a:lnTo>
                <a:lnTo>
                  <a:pt x="530" y="3182"/>
                </a:lnTo>
                <a:lnTo>
                  <a:pt x="0" y="2652"/>
                </a:lnTo>
                <a:lnTo>
                  <a:pt x="0" y="0"/>
                </a:lnTo>
                <a:close/>
              </a:path>
            </a:pathLst>
          </a:custGeom>
          <a:ln w="6350">
            <a:solidFill>
              <a:schemeClr val="accent1">
                <a:alpha val="70000"/>
              </a:schemeClr>
            </a:solidFill>
          </a:ln>
        </p:spPr>
      </p:pic>
      <p:sp>
        <p:nvSpPr>
          <p:cNvPr id="17" name="标题 16"/>
          <p:cNvSpPr>
            <a:spLocks noGrp="1"/>
          </p:cNvSpPr>
          <p:nvPr>
            <p:ph type="title"/>
            <p:custDataLst>
              <p:tags r:id="rId13"/>
            </p:custDataLst>
          </p:nvPr>
        </p:nvSpPr>
        <p:spPr/>
        <p:txBody>
          <a:bodyPr>
            <a:normAutofit fontScale="90000"/>
          </a:bodyPr>
          <a:lstStyle/>
          <a:p>
            <a:r>
              <a:rPr lang="zh-CN" altLang="en-US" b="1">
                <a:effectLst>
                  <a:outerShdw blurRad="38100" dist="38100" dir="2700000" algn="tl">
                    <a:srgbClr val="000000">
                      <a:alpha val="43137"/>
                    </a:srgbClr>
                  </a:outerShdw>
                </a:effectLst>
              </a:rPr>
              <a:t>指标分布</a:t>
            </a:r>
            <a:endParaRPr lang="zh-CN" altLang="en-US" b="1">
              <a:effectLst>
                <a:outerShdw blurRad="38100" dist="38100" dir="2700000" algn="tl">
                  <a:srgbClr val="000000">
                    <a:alpha val="43137"/>
                  </a:srgbClr>
                </a:outerShdw>
              </a:effectLst>
            </a:endParaRPr>
          </a:p>
        </p:txBody>
      </p:sp>
      <p:sp>
        <p:nvSpPr>
          <p:cNvPr id="2" name="正文"/>
          <p:cNvSpPr txBox="1"/>
          <p:nvPr>
            <p:custDataLst>
              <p:tags r:id="rId14"/>
            </p:custDataLst>
          </p:nvPr>
        </p:nvSpPr>
        <p:spPr>
          <a:xfrm>
            <a:off x="767080" y="4077335"/>
            <a:ext cx="3396615" cy="1313180"/>
          </a:xfrm>
          <a:prstGeom prst="rect">
            <a:avLst/>
          </a:prstGeom>
          <a:noFill/>
        </p:spPr>
        <p:txBody>
          <a:bodyPr wrap="square" lIns="0" tIns="0" rIns="0" bIns="0" rtlCol="0" anchor="t" anchorCtr="0">
            <a:noAutofit/>
          </a:bodyPr>
          <a:lstStyle/>
          <a:p>
            <a:pPr lvl="0" algn="ctr">
              <a:lnSpc>
                <a:spcPct val="150000"/>
              </a:lnSpc>
              <a:buClrTx/>
              <a:buSzTx/>
              <a:buFontTx/>
            </a:pPr>
            <a:r>
              <a:rPr lang="zh-CN" altLang="en-US" sz="1350" dirty="0">
                <a:solidFill>
                  <a:schemeClr val="tx1">
                    <a:lumMod val="85000"/>
                    <a:lumOff val="15000"/>
                  </a:schemeClr>
                </a:solidFill>
                <a:latin typeface="+mn-ea"/>
                <a:cs typeface="+mn-ea"/>
                <a:sym typeface="+mn-ea"/>
              </a:rPr>
              <a:t>右偏分布可能导致模型对高</a:t>
            </a:r>
            <a:r>
              <a:rPr lang="en-US" altLang="zh-CN" sz="1350" dirty="0">
                <a:solidFill>
                  <a:schemeClr val="tx1">
                    <a:lumMod val="85000"/>
                    <a:lumOff val="15000"/>
                  </a:schemeClr>
                </a:solidFill>
                <a:latin typeface="+mn-ea"/>
                <a:cs typeface="+mn-ea"/>
                <a:sym typeface="+mn-ea"/>
              </a:rPr>
              <a:t> OpenRank </a:t>
            </a:r>
            <a:r>
              <a:rPr lang="zh-CN" altLang="en-US" sz="1350" dirty="0">
                <a:solidFill>
                  <a:schemeClr val="tx1">
                    <a:lumMod val="85000"/>
                    <a:lumOff val="15000"/>
                  </a:schemeClr>
                </a:solidFill>
                <a:latin typeface="+mn-ea"/>
                <a:cs typeface="+mn-ea"/>
                <a:sym typeface="+mn-ea"/>
              </a:rPr>
              <a:t>项目预测能力较弱，因此后续会对目标变量进行对数变换（</a:t>
            </a:r>
            <a:r>
              <a:rPr lang="en-US" altLang="zh-CN" sz="1350" dirty="0">
                <a:solidFill>
                  <a:schemeClr val="tx1">
                    <a:lumMod val="85000"/>
                    <a:lumOff val="15000"/>
                  </a:schemeClr>
                </a:solidFill>
                <a:latin typeface="+mn-ea"/>
                <a:cs typeface="+mn-ea"/>
                <a:sym typeface="+mn-ea"/>
              </a:rPr>
              <a:t>log transformation</a:t>
            </a:r>
            <a:r>
              <a:rPr lang="zh-CN" altLang="en-US" sz="1350" dirty="0">
                <a:solidFill>
                  <a:schemeClr val="tx1">
                    <a:lumMod val="85000"/>
                    <a:lumOff val="15000"/>
                  </a:schemeClr>
                </a:solidFill>
                <a:latin typeface="+mn-ea"/>
                <a:cs typeface="+mn-ea"/>
                <a:sym typeface="+mn-ea"/>
              </a:rPr>
              <a:t>），以减小长尾效应的影响。</a:t>
            </a:r>
            <a:endParaRPr lang="zh-CN" altLang="en-US" sz="1350" dirty="0">
              <a:solidFill>
                <a:schemeClr val="tx1">
                  <a:lumMod val="85000"/>
                  <a:lumOff val="15000"/>
                </a:schemeClr>
              </a:solidFill>
              <a:latin typeface="+mn-ea"/>
              <a:cs typeface="+mn-ea"/>
              <a:sym typeface="+mn-ea"/>
            </a:endParaRPr>
          </a:p>
        </p:txBody>
      </p:sp>
      <p:sp>
        <p:nvSpPr>
          <p:cNvPr id="61" name="正文"/>
          <p:cNvSpPr txBox="1"/>
          <p:nvPr>
            <p:custDataLst>
              <p:tags r:id="rId15"/>
            </p:custDataLst>
          </p:nvPr>
        </p:nvSpPr>
        <p:spPr>
          <a:xfrm>
            <a:off x="5053965" y="4341495"/>
            <a:ext cx="3396615" cy="1049655"/>
          </a:xfrm>
          <a:prstGeom prst="rect">
            <a:avLst/>
          </a:prstGeom>
          <a:noFill/>
        </p:spPr>
        <p:txBody>
          <a:bodyPr wrap="square" lIns="0" tIns="0" rIns="0" bIns="0" rtlCol="0" anchor="t" anchorCtr="0">
            <a:noAutofit/>
          </a:bodyPr>
          <a:lstStyle/>
          <a:p>
            <a:pPr lvl="0" algn="ctr">
              <a:lnSpc>
                <a:spcPct val="150000"/>
              </a:lnSpc>
              <a:buClrTx/>
              <a:buSzTx/>
              <a:buFontTx/>
            </a:pPr>
            <a:r>
              <a:rPr lang="zh-CN" altLang="en-US" sz="1350" dirty="0">
                <a:solidFill>
                  <a:schemeClr val="tx1">
                    <a:lumMod val="85000"/>
                    <a:lumOff val="15000"/>
                  </a:schemeClr>
                </a:solidFill>
                <a:latin typeface="+mn-ea"/>
                <a:cs typeface="+mn-ea"/>
                <a:sym typeface="+mn-ea"/>
              </a:rPr>
              <a:t>每个项目的多个指标文件按时间戳整合，确保时间序列数据对齐。</a:t>
            </a:r>
            <a:endParaRPr lang="zh-CN" altLang="en-US" sz="1350" dirty="0">
              <a:solidFill>
                <a:schemeClr val="tx1">
                  <a:lumMod val="85000"/>
                  <a:lumOff val="15000"/>
                </a:schemeClr>
              </a:solidFill>
              <a:latin typeface="+mn-ea"/>
              <a:cs typeface="+mn-ea"/>
              <a:sym typeface="+mn-ea"/>
            </a:endParaRPr>
          </a:p>
        </p:txBody>
      </p:sp>
      <p:sp>
        <p:nvSpPr>
          <p:cNvPr id="34" name="梯形 33"/>
          <p:cNvSpPr/>
          <p:nvPr>
            <p:custDataLst>
              <p:tags r:id="rId16"/>
            </p:custDataLst>
          </p:nvPr>
        </p:nvSpPr>
        <p:spPr>
          <a:xfrm rot="13500000" flipV="1">
            <a:off x="4147185" y="2191703"/>
            <a:ext cx="297656" cy="77629"/>
          </a:xfrm>
          <a:prstGeom prst="trapezoid">
            <a:avLst>
              <a:gd name="adj" fmla="val 100306"/>
            </a:avLst>
          </a:prstGeom>
          <a:solidFill>
            <a:schemeClr val="accent1">
              <a:alpha val="7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iSans Normal" panose="00000500000000000000" charset="-122"/>
              <a:ea typeface="MiSans Normal" panose="00000500000000000000" charset="-122"/>
              <a:cs typeface="黑体" panose="02010609060101010101" charset="-122"/>
              <a:sym typeface="MiSans Normal" panose="00000500000000000000" charset="-122"/>
            </a:endParaRPr>
          </a:p>
        </p:txBody>
      </p:sp>
      <p:sp>
        <p:nvSpPr>
          <p:cNvPr id="13" name="梯形 12"/>
          <p:cNvSpPr/>
          <p:nvPr>
            <p:custDataLst>
              <p:tags r:id="rId17"/>
            </p:custDataLst>
          </p:nvPr>
        </p:nvSpPr>
        <p:spPr>
          <a:xfrm rot="13500000" flipV="1">
            <a:off x="8428673" y="2168366"/>
            <a:ext cx="297656" cy="77629"/>
          </a:xfrm>
          <a:prstGeom prst="trapezoid">
            <a:avLst>
              <a:gd name="adj" fmla="val 100306"/>
            </a:avLst>
          </a:prstGeom>
          <a:solidFill>
            <a:schemeClr val="accent1">
              <a:alpha val="75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MiSans Normal" panose="00000500000000000000" charset="-122"/>
              <a:ea typeface="MiSans Normal" panose="00000500000000000000" charset="-122"/>
              <a:cs typeface="黑体" panose="02010609060101010101" charset="-122"/>
              <a:sym typeface="MiSans Normal" panose="00000500000000000000" charset="-122"/>
            </a:endParaRPr>
          </a:p>
        </p:txBody>
      </p:sp>
      <p:pic>
        <p:nvPicPr>
          <p:cNvPr id="3" name="图片 2"/>
          <p:cNvPicPr>
            <a:picLocks noChangeAspect="1"/>
          </p:cNvPicPr>
          <p:nvPr/>
        </p:nvPicPr>
        <p:blipFill>
          <a:blip r:embed="rId18"/>
          <a:stretch>
            <a:fillRect/>
          </a:stretch>
        </p:blipFill>
        <p:spPr>
          <a:xfrm>
            <a:off x="559435" y="2165985"/>
            <a:ext cx="3822700" cy="1681480"/>
          </a:xfrm>
          <a:prstGeom prst="rect">
            <a:avLst/>
          </a:prstGeom>
        </p:spPr>
      </p:pic>
      <p:pic>
        <p:nvPicPr>
          <p:cNvPr id="4" name="图片 3"/>
          <p:cNvPicPr>
            <a:picLocks noChangeAspect="1"/>
          </p:cNvPicPr>
          <p:nvPr/>
        </p:nvPicPr>
        <p:blipFill>
          <a:blip r:embed="rId19"/>
          <a:stretch>
            <a:fillRect/>
          </a:stretch>
        </p:blipFill>
        <p:spPr>
          <a:xfrm>
            <a:off x="4859655" y="2167255"/>
            <a:ext cx="3811905" cy="1474470"/>
          </a:xfrm>
          <a:prstGeom prst="rect">
            <a:avLst/>
          </a:prstGeom>
        </p:spPr>
      </p:pic>
    </p:spTree>
    <p:custDataLst>
      <p:tags r:id="rId20"/>
    </p:custDataLst>
  </p:cSld>
  <p:clrMapOvr>
    <a:masterClrMapping/>
  </p:clrMapOvr>
</p:sld>
</file>

<file path=ppt/tags/tag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1.0"/>
</p:tagLst>
</file>

<file path=ppt/tags/tag1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1.0"/>
  <p:tag name="KSO_WM_BEAUTIFY_FLAG" val="#wm#"/>
  <p:tag name="KSO_WM_UNIT_CONTENT_GROUP_TYPE" val="titlestyle"/>
  <p:tag name="KSO_WM_UNIT_PRESET_TEXT" val="单击此处添加标题"/>
</p:tagLst>
</file>

<file path=ppt/tags/tag100.xml><?xml version="1.0" encoding="utf-8"?>
<p:tagLst xmlns:p="http://schemas.openxmlformats.org/presentationml/2006/main">
  <p:tag name="KSO_WM_UNIT_PRESET_TEXT" val="01"/>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_4*e*1"/>
  <p:tag name="KSO_WM_UNIT_LAYERLEVEL" val="1"/>
  <p:tag name="KSO_WM_TAG_VERSION" val="1.0"/>
  <p:tag name="KSO_WM_BEAUTIFY_FLAG" val="#wm#"/>
  <p:tag name="KSO_WM_UNIT_CONTENT_GROUP_TYPE" val="contentchip"/>
</p:tagLst>
</file>

<file path=ppt/tags/tag101.xml><?xml version="1.0" encoding="utf-8"?>
<p:tagLst xmlns:p="http://schemas.openxmlformats.org/presentationml/2006/main">
  <p:tag name="KSO_WM_UNIT_ISCONTENTSTITLE" val="0"/>
  <p:tag name="KSO_WM_UNIT_ISNUMDGMTITLE" val="0"/>
  <p:tag name="KSO_WM_UNIT_PRESET_TEXT" val="添加章节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4*a*1"/>
  <p:tag name="KSO_WM_UNIT_LAYERLEVEL" val="1"/>
  <p:tag name="KSO_WM_TAG_VERSION" val="1.0"/>
  <p:tag name="KSO_WM_BEAUTIFY_FLAG" val="#wm#"/>
  <p:tag name="KSO_WM_UNIT_CONTENT_GROUP_TYPE" val="contentchip"/>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1.0"/>
  <p:tag name="KSO_WM_BEAUTIFY_FLAG" val="#wm#"/>
  <p:tag name="KSO_WM_UNIT_TEXT_FILL_FORE_SCHEMECOLOR_INDEX_BRIGHTNESS" val="0.25"/>
  <p:tag name="KSO_WM_UNIT_TEXT_FILL_FORE_SCHEMECOLOR_INDEX" val="13"/>
  <p:tag name="KSO_WM_UNIT_TEXT_FILL_TYPE" val="1"/>
  <p:tag name="KSO_WM_UNIT_PRESET_TEXT" val="单击此处编辑母版文本样式&#10;第二级&#10;第三级&#10;第四级&#10;第五级"/>
</p:tagLst>
</file>

<file path=ppt/tags/tag10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1.0"/>
  <p:tag name="KSO_WM_BEAUTIFY_FLAG" val="#wm#"/>
  <p:tag name="KSO_WM_UNIT_TEXT_FILL_FORE_SCHEMECOLOR_INDEX_BRIGHTNESS" val="0.25"/>
  <p:tag name="KSO_WM_UNIT_TEXT_FILL_FORE_SCHEMECOLOR_INDEX" val="13"/>
  <p:tag name="KSO_WM_UNIT_TEXT_FILL_TYPE" val="1"/>
  <p:tag name="KSO_WM_UNIT_PRESET_TEXT" val="单击此处编辑母版文本样式&#10;第二级&#10;第三级&#10;第四级&#10;第五级"/>
</p:tagLst>
</file>

<file path=ppt/tags/tag108.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5*a*1"/>
  <p:tag name="KSO_WM_UNIT_LAYERLEVEL" val="1"/>
  <p:tag name="KSO_WM_TAG_VERSION" val="1.0"/>
  <p:tag name="KSO_WM_BEAUTIFY_FLAG" val="#wm#"/>
  <p:tag name="KSO_WM_UNIT_CONTENT_GROUP_TYPE" val="titlestyle"/>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2_1"/>
  <p:tag name="KSO_WM_UNIT_ID" val="_6*h_f*2_1"/>
  <p:tag name="KSO_WM_UNIT_LAYERLEVEL" val="1_1"/>
  <p:tag name="KSO_WM_TAG_VERSION" val="1.0"/>
  <p:tag name="KSO_WM_BEAUTIFY_FLAG" val="#wm#"/>
  <p:tag name="KSO_WM_UNIT_TEXT_FILL_FORE_SCHEMECOLOR_INDEX_BRIGHTNESS" val="0.25"/>
  <p:tag name="KSO_WM_UNIT_TEXT_FILL_FORE_SCHEMECOLOR_INDEX" val="13"/>
  <p:tag name="KSO_WM_UNIT_TEXT_FILL_TYPE" val="1"/>
  <p:tag name="KSO_WM_UNIT_PRESET_TEXT" val="单击此处编辑母版文本样式&#10;第二级&#10;第三级&#10;第四级&#10;第五级"/>
</p:tagLst>
</file>

<file path=ppt/tags/tag114.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2_1"/>
  <p:tag name="KSO_WM_UNIT_ID" val="_6*h_a*2_1"/>
  <p:tag name="KSO_WM_UNIT_LAYERLEVEL" val="1_1"/>
  <p:tag name="KSO_WM_TAG_VERSION" val="1.0"/>
  <p:tag name="KSO_WM_BEAUTIFY_FLAG" val="#wm#"/>
  <p:tag name="KSO_WM_UNIT_TEXT_FILL_FORE_SCHEMECOLOR_INDEX_BRIGHTNESS" val="0.15"/>
  <p:tag name="KSO_WM_UNIT_TEXT_FILL_FORE_SCHEMECOLOR_INDEX" val="13"/>
  <p:tag name="KSO_WM_UNIT_TEXT_FILL_TYPE" val="1"/>
</p:tagLst>
</file>

<file path=ppt/tags/tag11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1_1"/>
  <p:tag name="KSO_WM_UNIT_ID" val="_6*h_f*1_1"/>
  <p:tag name="KSO_WM_UNIT_LAYERLEVEL" val="1_1"/>
  <p:tag name="KSO_WM_TAG_VERSION" val="1.0"/>
  <p:tag name="KSO_WM_BEAUTIFY_FLAG" val="#wm#"/>
  <p:tag name="KSO_WM_UNIT_TEXT_FILL_FORE_SCHEMECOLOR_INDEX_BRIGHTNESS" val="0.25"/>
  <p:tag name="KSO_WM_UNIT_TEXT_FILL_FORE_SCHEMECOLOR_INDEX" val="13"/>
  <p:tag name="KSO_WM_UNIT_TEXT_FILL_TYPE" val="1"/>
  <p:tag name="KSO_WM_UNIT_PRESET_TEXT" val="单击此处编辑母版文本样式&#10;第二级&#10;第三级&#10;第四级&#10;第五级"/>
</p:tagLst>
</file>

<file path=ppt/tags/tag116.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1_1"/>
  <p:tag name="KSO_WM_UNIT_ID" val="_6*h_a*1_1"/>
  <p:tag name="KSO_WM_UNIT_LAYERLEVEL" val="1_1"/>
  <p:tag name="KSO_WM_TAG_VERSION" val="1.0"/>
  <p:tag name="KSO_WM_BEAUTIFY_FLAG" val="#wm#"/>
  <p:tag name="KSO_WM_UNIT_TEXT_FILL_FORE_SCHEMECOLOR_INDEX_BRIGHTNESS" val="0.15"/>
  <p:tag name="KSO_WM_UNIT_TEXT_FILL_FORE_SCHEMECOLOR_INDEX" val="13"/>
  <p:tag name="KSO_WM_UNIT_TEXT_FILL_TYPE" val="1"/>
</p:tagLst>
</file>

<file path=ppt/tags/tag117.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6*a*1"/>
  <p:tag name="KSO_WM_UNIT_LAYERLEVEL" val="1"/>
  <p:tag name="KSO_WM_TAG_VERSION" val="1.0"/>
  <p:tag name="KSO_WM_BEAUTIFY_FLAG" val="#wm#"/>
  <p:tag name="KSO_WM_UNIT_CONTENT_GROUP_TYPE" val="titlestyle"/>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22.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7*a*1"/>
  <p:tag name="KSO_WM_UNIT_LAYERLEVEL" val="1"/>
  <p:tag name="KSO_WM_TAG_VERSION" val="1.0"/>
  <p:tag name="KSO_WM_BEAUTIFY_FLAG" val="#wm#"/>
  <p:tag name="KSO_WM_UNIT_CONTENT_GROUP_TYPE" val="titlestyle"/>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9*f*1"/>
  <p:tag name="KSO_WM_UNIT_LAYERLEVEL" val="1"/>
  <p:tag name="KSO_WM_TAG_VERSION" val="1.0"/>
  <p:tag name="KSO_WM_BEAUTIFY_FLAG" val="#wm#"/>
  <p:tag name="KSO_WM_UNIT_TEXT_FILL_FORE_SCHEMECOLOR_INDEX_BRIGHTNESS" val="0.25"/>
  <p:tag name="KSO_WM_UNIT_TEXT_FILL_FORE_SCHEMECOLOR_INDEX" val="13"/>
  <p:tag name="KSO_WM_UNIT_TEXT_FILL_TYPE" val="1"/>
  <p:tag name="KSO_WM_UNIT_PRESET_TEXT" val="单击此处编辑母版文本样式&#10;第二级&#10;第三级&#10;第四级&#10;第五级"/>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6.xml><?xml version="1.0" encoding="utf-8"?>
<p:tagLst xmlns:p="http://schemas.openxmlformats.org/presentationml/2006/main">
  <p:tag name="KSO_WM_UNIT_ISCONTENTSTITLE" val="0"/>
  <p:tag name="KSO_WM_UNIT_ISNUMDGMTITLE" val="0"/>
  <p:tag name="KSO_WM_UNIT_PRESET_TEXT" val="单击选择预设副标题"/>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_10*b*1"/>
  <p:tag name="KSO_WM_UNIT_LAYERLEVEL" val="1"/>
  <p:tag name="KSO_WM_TAG_VERSION" val="1.0"/>
  <p:tag name="KSO_WM_BEAUTIFY_FLAG" val="#wm#"/>
  <p:tag name="KSO_WM_UNIT_TEXT_FILL_FORE_SCHEMECOLOR_INDEX_BRIGHTNESS" val="0.25"/>
  <p:tag name="KSO_WM_UNIT_TEXT_FILL_FORE_SCHEMECOLOR_INDEX" val="13"/>
  <p:tag name="KSO_WM_UNIT_TEXT_FILL_TYPE" val="1"/>
  <p:tag name="KSO_WM_UNIT_CONTENT_GROUP_TYPE" val="titlestyle"/>
</p:tagLst>
</file>

<file path=ppt/tags/tag137.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0*a*1"/>
  <p:tag name="KSO_WM_UNIT_LAYERLEVEL" val="1"/>
  <p:tag name="KSO_WM_TAG_VERSION" val="1.0"/>
  <p:tag name="KSO_WM_BEAUTIFY_FLAG" val="#wm#"/>
  <p:tag name="KSO_WM_UNIT_CONTENT_GROUP_TYPE" val="titlestyle"/>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1"/>
  <p:tag name="KSO_WM_UNIT_LAYERLEVEL" val="1"/>
  <p:tag name="KSO_WM_TAG_VERSION" val="1.0"/>
  <p:tag name="KSO_WM_UNIT_TYPE" val="i"/>
  <p:tag name="KSO_WM_UNIT_INDEX" val="1"/>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1"/>
  <p:tag name="KSO_WM_UNIT_LAYERLEVEL" val="1"/>
  <p:tag name="KSO_WM_TAG_VERSION" val="1.0"/>
  <p:tag name="KSO_WM_UNIT_TYPE" val="i"/>
  <p:tag name="KSO_WM_UNIT_INDEX" val="1"/>
</p:tagLst>
</file>

<file path=ppt/tags/tag142.xml><?xml version="1.0" encoding="utf-8"?>
<p:tagLst xmlns:p="http://schemas.openxmlformats.org/presentationml/2006/main">
  <p:tag name="KSO_WM_UNIT_SUBTYPE" val="b"/>
  <p:tag name="KSO_WM_UNIT_PRESET_TEXT" val="汇报人：稻小壳"/>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11*f*1"/>
  <p:tag name="KSO_WM_UNIT_LAYERLEVEL" val="1"/>
  <p:tag name="KSO_WM_TAG_VERSION" val="1.0"/>
  <p:tag name="KSO_WM_BEAUTIFY_FLAG" val="#wm#"/>
  <p:tag name="KSO_WM_UNIT_CONTENT_GROUP_TYPE" val="contentchip"/>
</p:tagLst>
</file>

<file path=ppt/tags/tag143.xml><?xml version="1.0" encoding="utf-8"?>
<p:tagLst xmlns:p="http://schemas.openxmlformats.org/presentationml/2006/main">
  <p:tag name="KSO_WM_UNIT_ISCONTENTSTITLE" val="0"/>
  <p:tag name="KSO_WM_UNIT_ISNUMDGMTITLE" val="0"/>
  <p:tag name="KSO_WM_UNIT_PRESET_TEXT" val="感谢您的观看"/>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1*a*1"/>
  <p:tag name="KSO_WM_UNIT_LAYERLEVEL" val="1"/>
  <p:tag name="KSO_WM_TAG_VERSION" val="1.0"/>
  <p:tag name="KSO_WM_BEAUTIFY_FLAG" val="#wm#"/>
  <p:tag name="KSO_WM_UNIT_CONTENT_GROUP_TYPE" val="contentchip"/>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1.0"/>
  <p:tag name="KSO_WM_BEAUTIFY_FLAG" val="#wm#"/>
  <p:tag name="KSO_WM_UNIT_TYPE" val="i"/>
  <p:tag name="KSO_WM_UNIT_INDEX" val="1"/>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2"/>
  <p:tag name="KSO_WM_UNIT_LAYERLEVEL" val="1"/>
  <p:tag name="KSO_WM_TAG_VERSION" val="1.0"/>
  <p:tag name="KSO_WM_UNIT_TYPE" val="i"/>
  <p:tag name="KSO_WM_UNIT_INDEX" val="2"/>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0282"/>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0282"/>
</p:tagLst>
</file>

<file path=ppt/tags/tag153.xml><?xml version="1.0" encoding="utf-8"?>
<p:tagLst xmlns:p="http://schemas.openxmlformats.org/presentationml/2006/main">
  <p:tag name="KSO_WM_TEMPLATE_SUBCATEGORY" val="29"/>
  <p:tag name="KSO_WM_TEMPLATE_MASTER_TYPE" val="0"/>
  <p:tag name="KSO_WM_TEMPLATE_COLOR_TYPE" val="0"/>
  <p:tag name="KSO_WM_TAG_VERSION" val="1.0"/>
  <p:tag name="KSO_WM_BEAUTIFY_FLAG" val="#wm#"/>
  <p:tag name="KSO_WM_TEMPLATE_CATEGORY" val="custom"/>
  <p:tag name="KSO_WM_TEMPLATE_INDEX" val="20230282"/>
  <p:tag name="KSO_WM_SPECIAL_SOURCE" val="bdnull"/>
  <p:tag name="KSO_WM_TEMPLATE_THUMBS_INDEX" val="1、9"/>
</p:tagLst>
</file>

<file path=ppt/tags/tag154.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55.xml><?xml version="1.0" encoding="utf-8"?>
<p:tagLst xmlns:p="http://schemas.openxmlformats.org/presentationml/2006/main">
  <p:tag name="KSO_WM_UNIT_SUBTYPE" val="b"/>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0282_1*f*1"/>
  <p:tag name="KSO_WM_TEMPLATE_CATEGORY" val="custom"/>
  <p:tag name="KSO_WM_TEMPLATE_INDEX" val="20230282"/>
  <p:tag name="KSO_WM_UNIT_LAYERLEVEL" val="1"/>
  <p:tag name="KSO_WM_TAG_VERSION" val="1.0"/>
  <p:tag name="KSO_WM_BEAUTIFY_FLAG" val="#wm#"/>
  <p:tag name="KSO_WM_UNIT_CONTENT_GROUP_TYPE" val="contentchip"/>
</p:tagLst>
</file>

<file path=ppt/tags/tag15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82_1*a*1"/>
  <p:tag name="KSO_WM_TEMPLATE_CATEGORY" val="custom"/>
  <p:tag name="KSO_WM_TEMPLATE_INDEX" val="20230282"/>
  <p:tag name="KSO_WM_UNIT_LAYERLEVEL" val="1"/>
  <p:tag name="KSO_WM_TAG_VERSION" val="1.0"/>
  <p:tag name="KSO_WM_BEAUTIFY_FLAG" val="#wm#"/>
  <p:tag name="KSO_WM_UNIT_CONTENT_GROUP_TYPE" val="contentchip"/>
  <p:tag name="KSO_WM_UNIT_PRESET_TEXT" val="单击此处&#10;添加文档标题"/>
  <p:tag name="KSO_WM_UNIT_TEXT_TYPE" val="1"/>
</p:tagLst>
</file>

<file path=ppt/tags/tag157.xml><?xml version="1.0" encoding="utf-8"?>
<p:tagLst xmlns:p="http://schemas.openxmlformats.org/presentationml/2006/main">
  <p:tag name="KSO_WM_SLIDE_ID" val="custom20230282_1"/>
  <p:tag name="KSO_WM_TEMPLATE_SUBCATEGORY" val="29"/>
  <p:tag name="KSO_WM_TEMPLATE_MASTER_TYPE" val="0"/>
  <p:tag name="KSO_WM_TEMPLATE_COLOR_TYPE" val="0"/>
  <p:tag name="KSO_WM_SLIDE_ITEM_CNT" val="0"/>
  <p:tag name="KSO_WM_SLIDE_INDEX" val="1"/>
  <p:tag name="KSO_WM_TAG_VERSION" val="1.0"/>
  <p:tag name="KSO_WM_BEAUTIFY_FLAG" val="#wm#"/>
  <p:tag name="KSO_WM_TEMPLATE_CATEGORY" val="custom"/>
  <p:tag name="KSO_WM_TEMPLATE_INDEX" val="20230282"/>
  <p:tag name="KSO_WM_SLIDE_TYPE" val="title"/>
  <p:tag name="KSO_WM_SLIDE_SUBTYPE" val="pureTxt"/>
  <p:tag name="KSO_WM_SLIDE_LAYOUT" val="a_b_f"/>
  <p:tag name="KSO_WM_SLIDE_LAYOUT_CNT" val="1_1_1"/>
  <p:tag name="KSO_WM_SPECIAL_SOURCE" val="bdnull"/>
  <p:tag name="KSO_WM_TEMPLATE_THUMBS_INDEX" val="1、9"/>
  <p:tag name="KSO_WM_SLIDE_CONTENT_AREA" val="{&quot;left&quot;:&quot;46.65&quot;,&quot;top&quot;:&quot;76.8&quot;,&quot;width&quot;:&quot;513.95&quot;,&quot;height&quot;:&quot;327.7&quot;}"/>
  <p:tag name="KSO_WM_SLIDE_THEME_ID" val="3302898"/>
  <p:tag name="KSO_WM_SLIDE_THEME_NAME" val="蓝色科技风主题"/>
</p:tagLst>
</file>

<file path=ppt/tags/tag158.xml><?xml version="1.0" encoding="utf-8"?>
<p:tagLst xmlns:p="http://schemas.openxmlformats.org/presentationml/2006/main">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custom20230282_4*b*1"/>
  <p:tag name="KSO_WM_TEMPLATE_CATEGORY" val="custom"/>
  <p:tag name="KSO_WM_TEMPLATE_INDEX" val="20230282"/>
  <p:tag name="KSO_WM_UNIT_LAYERLEVEL" val="1"/>
  <p:tag name="KSO_WM_TAG_VERSION" val="1.0"/>
  <p:tag name="KSO_WM_BEAUTIFY_FLAG" val="#wm#"/>
  <p:tag name="KSO_WM_DIAGRAM_GROUP_CODE" val="l1-1"/>
</p:tagLst>
</file>

<file path=ppt/tags/tag159.xml><?xml version="1.0" encoding="utf-8"?>
<p:tagLst xmlns:p="http://schemas.openxmlformats.org/presentationml/2006/main">
  <p:tag name="KSO_WM_UNIT_ISCONTENTSTITLE" val="1"/>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82_4*a*1"/>
  <p:tag name="KSO_WM_TEMPLATE_CATEGORY" val="custom"/>
  <p:tag name="KSO_WM_TEMPLATE_INDEX" val="20230282"/>
  <p:tag name="KSO_WM_UNIT_LAYERLEVEL" val="1"/>
  <p:tag name="KSO_WM_TAG_VERSION" val="1.0"/>
  <p:tag name="KSO_WM_BEAUTIFY_FLAG" val="#wm#"/>
  <p:tag name="KSO_WM_DIAGRAM_GROUP_CODE" val="l1-1"/>
</p:tagLst>
</file>

<file path=ppt/tags/tag16.xml><?xml version="1.0" encoding="utf-8"?>
<p:tagLst xmlns:p="http://schemas.openxmlformats.org/presentationml/2006/main">
  <p:tag name="KSO_WM_UNIT_ISCONTENTSTITLE" val="0"/>
  <p:tag name="KSO_WM_UNIT_ISNUMDGMTITLE" val="0"/>
  <p:tag name="KSO_WM_UNIT_PRESET_TEXT" val="CONTENTS"/>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_3*b*1"/>
  <p:tag name="KSO_WM_UNIT_LAYERLEVEL" val="1"/>
  <p:tag name="KSO_WM_TAG_VERSION" val="1.0"/>
  <p:tag name="KSO_WM_BEAUTIFY_FLAG" val="#wm#"/>
</p:tagLst>
</file>

<file path=ppt/tags/tag16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custom20230282_4*l_h_i*1_1_1"/>
  <p:tag name="KSO_WM_TEMPLATE_CATEGORY" val="custom"/>
  <p:tag name="KSO_WM_TEMPLATE_INDEX" val="20230282"/>
  <p:tag name="KSO_WM_UNIT_LAYERLEVEL" val="1_1_1"/>
  <p:tag name="KSO_WM_TAG_VERSION" val="1.0"/>
  <p:tag name="KSO_WM_DIAGRAM_GROUP_CODE" val="l1-1"/>
  <p:tag name="KSO_WM_UNIT_TYPE" val="l_h_i"/>
  <p:tag name="KSO_WM_UNIT_INDEX" val="1_1_1"/>
  <p:tag name="KSO_WM_DIAGRAM_VERSION" val="3"/>
  <p:tag name="KSO_WM_DIAGRAM_MAX_ITEMCNT" val="6"/>
  <p:tag name="KSO_WM_DIAGRAM_MIN_ITEMCNT" val="2"/>
  <p:tag name="KSO_WM_DIAGRAM_VIRTUALLY_FRAME" val="{&quot;height&quot;:254.2499237060547,&quot;left&quot;:88.00625373900402,&quot;top&quot;:150.24373893437422,&quot;width&quot;:723.9500122070312}"/>
  <p:tag name="KSO_WM_DIAGRAM_COLOR_MATCH_VALUE" val="{&quot;shape&quot;:{&quot;fill&quot;:{&quot;type&quot;:0},&quot;glow&quot;:{&quot;colorType&quot;:0},&quot;line&quot;:{&quot;gradient&quot;:[{&quot;brightness&quot;:0,&quot;colorType&quot;:1,&quot;foreColorIndex&quot;:13,&quot;pos&quot;:1,&quot;transparency&quot;:0},{&quot;brightness&quot;:0,&quot;colorType&quot;:1,&quot;foreColorIndex&quot;:7,&quot;pos&quot;:0,&quot;transparency&quot;:1}],&quot;type&quot;:2},&quot;shadow&quot;:{&quot;colorType&quot;:0},&quot;threeD&quot;:{&quot;curvedSurface&quot;:{&quot;brightness&quot;:0,&quot;colorType&quot;:2,&quot;rgb&quot;:&quot;#000000&quot;},&quot;depth&quot;:{&quot;colorType&quot;:0}}},&quot;text&quot;:{&quot;fill&quot;:{},&quot;glow&quot;:{},&quot;line&quot;:{},&quot;shadow&quot;:{},&quot;threeD&quot;:{}}}"/>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2"/>
  <p:tag name="KSO_WM_UNIT_ID" val="custom20230282_4*l_h_i*1_1_2"/>
  <p:tag name="KSO_WM_TEMPLATE_CATEGORY" val="custom"/>
  <p:tag name="KSO_WM_TEMPLATE_INDEX" val="20230282"/>
  <p:tag name="KSO_WM_UNIT_LAYERLEVEL" val="1_1_1"/>
  <p:tag name="KSO_WM_TAG_VERSION" val="1.0"/>
  <p:tag name="KSO_WM_BEAUTIFY_FLAG" val="#wm#"/>
  <p:tag name="KSO_WM_DIAGRAM_GROUP_CODE" val="l1-1"/>
  <p:tag name="KSO_WM_DIAGRAM_VERSION" val="3"/>
  <p:tag name="KSO_WM_DIAGRAM_MAX_ITEMCNT" val="6"/>
  <p:tag name="KSO_WM_DIAGRAM_MIN_ITEMCNT" val="2"/>
  <p:tag name="KSO_WM_DIAGRAM_VIRTUALLY_FRAME" val="{&quot;height&quot;:254.2499237060547,&quot;left&quot;:88.00625373900402,&quot;top&quot;:150.24373893437422,&quot;width&quot;:723.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10,&quot;pos&quot;:0,&quot;transparency&quot;:0},{&quot;brightness&quot;:0,&quot;colorType&quot;:1,&quot;foreColorIndex&quot;:7,&quot;pos&quot;:1,&quot;transparency&quot;:0}],&quot;type&quot;:3},&quot;glow&quot;:{&quot;colorType&quot;:0},&quot;line&quot;:{&quot;type&quot;:0},&quot;shadow&quot;:{&quot;colorType&quot;:0},&quot;threeD&quot;:{&quot;curvedSurface&quot;:{&quot;brightness&quot;:0,&quot;colorType&quot;:2,&quot;rgb&quot;:&quot;#000000&quot;},&quot;depth&quot;:{&quot;colorType&quot;:0}}}}"/>
</p:tagLst>
</file>

<file path=ppt/tags/tag162.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1_1"/>
  <p:tag name="KSO_WM_TEMPLATE_CATEGORY" val="custom"/>
  <p:tag name="KSO_WM_TEMPLATE_INDEX" val="20230282"/>
  <p:tag name="KSO_WM_UNIT_LAYERLEVEL" val="1_1_1"/>
  <p:tag name="KSO_WM_TAG_VERSION" val="1.0"/>
  <p:tag name="KSO_WM_BEAUTIFY_FLAG" val="#wm#"/>
  <p:tag name="KSO_WM_DIAGRAM_GROUP_CODE" val="l1-1"/>
  <p:tag name="KSO_WM_UNIT_TYPE" val="l_h_a"/>
  <p:tag name="KSO_WM_UNIT_ID" val="custom20230282_4*l_h_a*1_1_1"/>
  <p:tag name="KSO_WM_DIAGRAM_VERSION" val="3"/>
  <p:tag name="KSO_WM_UNIT_PRESET_TEXT" val="输入目录文本"/>
  <p:tag name="KSO_WM_DIAGRAM_MAX_ITEMCNT" val="6"/>
  <p:tag name="KSO_WM_DIAGRAM_MIN_ITEMCNT" val="2"/>
  <p:tag name="KSO_WM_DIAGRAM_VIRTUALLY_FRAME" val="{&quot;height&quot;:254.2499237060547,&quot;left&quot;:88.00625373900402,&quot;top&quot;:150.24373893437422,&quot;width&quot;:723.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Lst>
</file>

<file path=ppt/tags/tag16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custom20230282_4*l_h_i*1_2_1"/>
  <p:tag name="KSO_WM_TEMPLATE_CATEGORY" val="custom"/>
  <p:tag name="KSO_WM_TEMPLATE_INDEX" val="20230282"/>
  <p:tag name="KSO_WM_UNIT_LAYERLEVEL" val="1_1_1"/>
  <p:tag name="KSO_WM_TAG_VERSION" val="1.0"/>
  <p:tag name="KSO_WM_DIAGRAM_GROUP_CODE" val="l1-1"/>
  <p:tag name="KSO_WM_UNIT_TYPE" val="l_h_i"/>
  <p:tag name="KSO_WM_UNIT_INDEX" val="1_2_1"/>
  <p:tag name="KSO_WM_DIAGRAM_VERSION" val="3"/>
  <p:tag name="KSO_WM_DIAGRAM_MAX_ITEMCNT" val="6"/>
  <p:tag name="KSO_WM_DIAGRAM_MIN_ITEMCNT" val="2"/>
  <p:tag name="KSO_WM_DIAGRAM_VIRTUALLY_FRAME" val="{&quot;height&quot;:254.2499237060547,&quot;left&quot;:88.00625373900402,&quot;top&quot;:150.24373893437422,&quot;width&quot;:723.9500122070312}"/>
  <p:tag name="KSO_WM_DIAGRAM_COLOR_MATCH_VALUE" val="{&quot;shape&quot;:{&quot;fill&quot;:{&quot;type&quot;:0},&quot;glow&quot;:{&quot;colorType&quot;:0},&quot;line&quot;:{&quot;gradient&quot;:[{&quot;brightness&quot;:0,&quot;colorType&quot;:1,&quot;foreColorIndex&quot;:13,&quot;pos&quot;:1,&quot;transparency&quot;:0},{&quot;brightness&quot;:0,&quot;colorType&quot;:1,&quot;foreColorIndex&quot;:7,&quot;pos&quot;:0,&quot;transparency&quot;:1}],&quot;type&quot;:2},&quot;shadow&quot;:{&quot;colorType&quot;:0},&quot;threeD&quot;:{&quot;curvedSurface&quot;:{&quot;brightness&quot;:0,&quot;colorType&quot;:2,&quot;rgb&quot;:&quot;#000000&quot;},&quot;depth&quot;:{&quot;colorType&quot;:0}}},&quot;text&quot;:{&quot;fill&quot;:{},&quot;glow&quot;:{},&quot;line&quot;:{},&quot;shadow&quot;:{},&quot;threeD&quot;:{}}}"/>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2"/>
  <p:tag name="KSO_WM_UNIT_ID" val="custom20230282_4*l_h_i*1_2_2"/>
  <p:tag name="KSO_WM_TEMPLATE_CATEGORY" val="custom"/>
  <p:tag name="KSO_WM_TEMPLATE_INDEX" val="20230282"/>
  <p:tag name="KSO_WM_UNIT_LAYERLEVEL" val="1_1_1"/>
  <p:tag name="KSO_WM_TAG_VERSION" val="1.0"/>
  <p:tag name="KSO_WM_BEAUTIFY_FLAG" val="#wm#"/>
  <p:tag name="KSO_WM_DIAGRAM_GROUP_CODE" val="l1-1"/>
  <p:tag name="KSO_WM_DIAGRAM_VERSION" val="3"/>
  <p:tag name="KSO_WM_DIAGRAM_MAX_ITEMCNT" val="6"/>
  <p:tag name="KSO_WM_DIAGRAM_MIN_ITEMCNT" val="2"/>
  <p:tag name="KSO_WM_DIAGRAM_VIRTUALLY_FRAME" val="{&quot;height&quot;:254.2499237060547,&quot;left&quot;:88.00625373900402,&quot;top&quot;:150.24373893437422,&quot;width&quot;:723.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10,&quot;pos&quot;:0,&quot;transparency&quot;:0},{&quot;brightness&quot;:0,&quot;colorType&quot;:1,&quot;foreColorIndex&quot;:7,&quot;pos&quot;:1,&quot;transparency&quot;:0}],&quot;type&quot;:3},&quot;glow&quot;:{&quot;colorType&quot;:0},&quot;line&quot;:{&quot;type&quot;:0},&quot;shadow&quot;:{&quot;colorType&quot;:0},&quot;threeD&quot;:{&quot;curvedSurface&quot;:{&quot;brightness&quot;:0,&quot;colorType&quot;:2,&quot;rgb&quot;:&quot;#000000&quot;},&quot;depth&quot;:{&quot;colorType&quot;:0}}}}"/>
</p:tagLst>
</file>

<file path=ppt/tags/tag165.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2_1"/>
  <p:tag name="KSO_WM_TEMPLATE_CATEGORY" val="custom"/>
  <p:tag name="KSO_WM_TEMPLATE_INDEX" val="20230282"/>
  <p:tag name="KSO_WM_UNIT_LAYERLEVEL" val="1_1_1"/>
  <p:tag name="KSO_WM_TAG_VERSION" val="1.0"/>
  <p:tag name="KSO_WM_DIAGRAM_GROUP_CODE" val="l1-1"/>
  <p:tag name="KSO_WM_UNIT_TYPE" val="l_h_a"/>
  <p:tag name="KSO_WM_UNIT_ID" val="custom20230282_4*l_h_a*1_2_1"/>
  <p:tag name="KSO_WM_DIAGRAM_VERSION" val="3"/>
  <p:tag name="KSO_WM_UNIT_PRESET_TEXT" val="输入目录文本"/>
  <p:tag name="KSO_WM_DIAGRAM_MAX_ITEMCNT" val="6"/>
  <p:tag name="KSO_WM_DIAGRAM_MIN_ITEMCNT" val="2"/>
  <p:tag name="KSO_WM_DIAGRAM_VIRTUALLY_FRAME" val="{&quot;height&quot;:254.2499237060547,&quot;left&quot;:88.00625373900402,&quot;top&quot;:150.24373893437422,&quot;width&quot;:723.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Lst>
</file>

<file path=ppt/tags/tag16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custom20230282_4*l_h_i*1_3_1"/>
  <p:tag name="KSO_WM_TEMPLATE_CATEGORY" val="custom"/>
  <p:tag name="KSO_WM_TEMPLATE_INDEX" val="20230282"/>
  <p:tag name="KSO_WM_UNIT_LAYERLEVEL" val="1_1_1"/>
  <p:tag name="KSO_WM_TAG_VERSION" val="1.0"/>
  <p:tag name="KSO_WM_DIAGRAM_GROUP_CODE" val="l1-1"/>
  <p:tag name="KSO_WM_UNIT_TYPE" val="l_h_i"/>
  <p:tag name="KSO_WM_UNIT_INDEX" val="1_3_1"/>
  <p:tag name="KSO_WM_DIAGRAM_VERSION" val="3"/>
  <p:tag name="KSO_WM_DIAGRAM_MAX_ITEMCNT" val="6"/>
  <p:tag name="KSO_WM_DIAGRAM_MIN_ITEMCNT" val="2"/>
  <p:tag name="KSO_WM_DIAGRAM_VIRTUALLY_FRAME" val="{&quot;height&quot;:254.2499237060547,&quot;left&quot;:88.00625373900402,&quot;top&quot;:150.24373893437422,&quot;width&quot;:723.9500122070312}"/>
  <p:tag name="KSO_WM_DIAGRAM_COLOR_MATCH_VALUE" val="{&quot;shape&quot;:{&quot;fill&quot;:{&quot;type&quot;:0},&quot;glow&quot;:{&quot;colorType&quot;:0},&quot;line&quot;:{&quot;gradient&quot;:[{&quot;brightness&quot;:0,&quot;colorType&quot;:1,&quot;foreColorIndex&quot;:13,&quot;pos&quot;:1,&quot;transparency&quot;:0},{&quot;brightness&quot;:0,&quot;colorType&quot;:1,&quot;foreColorIndex&quot;:7,&quot;pos&quot;:0,&quot;transparency&quot;:1}],&quot;type&quot;:2},&quot;shadow&quot;:{&quot;colorType&quot;:0},&quot;threeD&quot;:{&quot;curvedSurface&quot;:{&quot;brightness&quot;:0,&quot;colorType&quot;:2,&quot;rgb&quot;:&quot;#000000&quot;},&quot;depth&quot;:{&quot;colorType&quot;:0}}},&quot;text&quot;:{&quot;fill&quot;:{},&quot;glow&quot;:{},&quot;line&quot;:{},&quot;shadow&quot;:{},&quot;threeD&quot;:{}}}"/>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2"/>
  <p:tag name="KSO_WM_UNIT_ID" val="custom20230282_4*l_h_i*1_3_2"/>
  <p:tag name="KSO_WM_TEMPLATE_CATEGORY" val="custom"/>
  <p:tag name="KSO_WM_TEMPLATE_INDEX" val="20230282"/>
  <p:tag name="KSO_WM_UNIT_LAYERLEVEL" val="1_1_1"/>
  <p:tag name="KSO_WM_TAG_VERSION" val="1.0"/>
  <p:tag name="KSO_WM_BEAUTIFY_FLAG" val="#wm#"/>
  <p:tag name="KSO_WM_DIAGRAM_GROUP_CODE" val="l1-1"/>
  <p:tag name="KSO_WM_DIAGRAM_VERSION" val="3"/>
  <p:tag name="KSO_WM_DIAGRAM_MAX_ITEMCNT" val="6"/>
  <p:tag name="KSO_WM_DIAGRAM_MIN_ITEMCNT" val="2"/>
  <p:tag name="KSO_WM_DIAGRAM_VIRTUALLY_FRAME" val="{&quot;height&quot;:254.2499237060547,&quot;left&quot;:88.00625373900402,&quot;top&quot;:150.24373893437422,&quot;width&quot;:723.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10,&quot;pos&quot;:0,&quot;transparency&quot;:0},{&quot;brightness&quot;:0,&quot;colorType&quot;:1,&quot;foreColorIndex&quot;:7,&quot;pos&quot;:1,&quot;transparency&quot;:0}],&quot;type&quot;:3},&quot;glow&quot;:{&quot;colorType&quot;:0},&quot;line&quot;:{&quot;type&quot;:0},&quot;shadow&quot;:{&quot;colorType&quot;:0},&quot;threeD&quot;:{&quot;curvedSurface&quot;:{&quot;brightness&quot;:0,&quot;colorType&quot;:2,&quot;rgb&quot;:&quot;#000000&quot;},&quot;depth&quot;:{&quot;colorType&quot;:0}}}}"/>
</p:tagLst>
</file>

<file path=ppt/tags/tag168.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3_1"/>
  <p:tag name="KSO_WM_TEMPLATE_CATEGORY" val="custom"/>
  <p:tag name="KSO_WM_TEMPLATE_INDEX" val="20230282"/>
  <p:tag name="KSO_WM_UNIT_LAYERLEVEL" val="1_1_1"/>
  <p:tag name="KSO_WM_TAG_VERSION" val="1.0"/>
  <p:tag name="KSO_WM_DIAGRAM_GROUP_CODE" val="l1-1"/>
  <p:tag name="KSO_WM_UNIT_TYPE" val="l_h_a"/>
  <p:tag name="KSO_WM_UNIT_ID" val="custom20230282_4*l_h_a*1_3_1"/>
  <p:tag name="KSO_WM_DIAGRAM_VERSION" val="3"/>
  <p:tag name="KSO_WM_UNIT_PRESET_TEXT" val="输入目录文本"/>
  <p:tag name="KSO_WM_DIAGRAM_MAX_ITEMCNT" val="6"/>
  <p:tag name="KSO_WM_DIAGRAM_MIN_ITEMCNT" val="2"/>
  <p:tag name="KSO_WM_DIAGRAM_VIRTUALLY_FRAME" val="{&quot;height&quot;:254.2499237060547,&quot;left&quot;:88.00625373900402,&quot;top&quot;:150.24373893437422,&quot;width&quot;:723.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Lst>
</file>

<file path=ppt/tags/tag16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custom20230282_4*l_h_i*1_4_1"/>
  <p:tag name="KSO_WM_TEMPLATE_CATEGORY" val="custom"/>
  <p:tag name="KSO_WM_TEMPLATE_INDEX" val="20230282"/>
  <p:tag name="KSO_WM_UNIT_LAYERLEVEL" val="1_1_1"/>
  <p:tag name="KSO_WM_TAG_VERSION" val="1.0"/>
  <p:tag name="KSO_WM_DIAGRAM_GROUP_CODE" val="l1-1"/>
  <p:tag name="KSO_WM_UNIT_TYPE" val="l_h_i"/>
  <p:tag name="KSO_WM_UNIT_INDEX" val="1_4_1"/>
  <p:tag name="KSO_WM_DIAGRAM_VERSION" val="3"/>
  <p:tag name="KSO_WM_DIAGRAM_MAX_ITEMCNT" val="6"/>
  <p:tag name="KSO_WM_DIAGRAM_MIN_ITEMCNT" val="2"/>
  <p:tag name="KSO_WM_DIAGRAM_VIRTUALLY_FRAME" val="{&quot;height&quot;:254.2499237060547,&quot;left&quot;:88.00625373900402,&quot;top&quot;:150.24373893437422,&quot;width&quot;:723.9500122070312}"/>
  <p:tag name="KSO_WM_DIAGRAM_COLOR_MATCH_VALUE" val="{&quot;shape&quot;:{&quot;fill&quot;:{&quot;type&quot;:0},&quot;glow&quot;:{&quot;colorType&quot;:0},&quot;line&quot;:{&quot;gradient&quot;:[{&quot;brightness&quot;:0,&quot;colorType&quot;:1,&quot;foreColorIndex&quot;:13,&quot;pos&quot;:1,&quot;transparency&quot;:0},{&quot;brightness&quot;:0,&quot;colorType&quot;:1,&quot;foreColorIndex&quot;:7,&quot;pos&quot;:0,&quot;transparency&quot;:1}],&quot;type&quot;:2},&quot;shadow&quot;:{&quot;colorType&quot;:0},&quot;threeD&quot;:{&quot;curvedSurface&quot;:{&quot;brightness&quot;:0,&quot;colorType&quot;:2,&quot;rgb&quot;:&quot;#000000&quot;},&quot;depth&quot;:{&quot;colorType&quot;:0}}},&quot;text&quot;:{&quot;fill&quot;:{},&quot;glow&quot;:{},&quot;line&quot;:{},&quot;shadow&quot;:{},&quot;threeD&quot;:{}}}"/>
</p:tagLst>
</file>

<file path=ppt/tags/tag17.xml><?xml version="1.0" encoding="utf-8"?>
<p:tagLst xmlns:p="http://schemas.openxmlformats.org/presentationml/2006/main">
  <p:tag name="KSO_WM_UNIT_ISCONTENTSTITLE" val="1"/>
  <p:tag name="KSO_WM_UNIT_ISNUMDGMTITLE" val="0"/>
  <p:tag name="KSO_WM_UNIT_PRESET_TEXT" val="目录"/>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4_2"/>
  <p:tag name="KSO_WM_UNIT_ID" val="custom20230282_4*l_h_i*1_4_2"/>
  <p:tag name="KSO_WM_TEMPLATE_CATEGORY" val="custom"/>
  <p:tag name="KSO_WM_TEMPLATE_INDEX" val="20230282"/>
  <p:tag name="KSO_WM_UNIT_LAYERLEVEL" val="1_1_1"/>
  <p:tag name="KSO_WM_TAG_VERSION" val="1.0"/>
  <p:tag name="KSO_WM_BEAUTIFY_FLAG" val="#wm#"/>
  <p:tag name="KSO_WM_DIAGRAM_GROUP_CODE" val="l1-1"/>
  <p:tag name="KSO_WM_DIAGRAM_VERSION" val="3"/>
  <p:tag name="KSO_WM_DIAGRAM_MAX_ITEMCNT" val="6"/>
  <p:tag name="KSO_WM_DIAGRAM_MIN_ITEMCNT" val="2"/>
  <p:tag name="KSO_WM_DIAGRAM_VIRTUALLY_FRAME" val="{&quot;height&quot;:254.2499237060547,&quot;left&quot;:88.00625373900402,&quot;top&quot;:150.24373893437422,&quot;width&quot;:723.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10,&quot;pos&quot;:0,&quot;transparency&quot;:0},{&quot;brightness&quot;:0,&quot;colorType&quot;:1,&quot;foreColorIndex&quot;:7,&quot;pos&quot;:1,&quot;transparency&quot;:0}],&quot;type&quot;:3},&quot;glow&quot;:{&quot;colorType&quot;:0},&quot;line&quot;:{&quot;type&quot;:0},&quot;shadow&quot;:{&quot;colorType&quot;:0},&quot;threeD&quot;:{&quot;curvedSurface&quot;:{&quot;brightness&quot;:0,&quot;colorType&quot;:2,&quot;rgb&quot;:&quot;#000000&quot;},&quot;depth&quot;:{&quot;colorType&quot;:0}}}}"/>
</p:tagLst>
</file>

<file path=ppt/tags/tag171.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4_1"/>
  <p:tag name="KSO_WM_TEMPLATE_CATEGORY" val="custom"/>
  <p:tag name="KSO_WM_TEMPLATE_INDEX" val="20230282"/>
  <p:tag name="KSO_WM_UNIT_LAYERLEVEL" val="1_1_1"/>
  <p:tag name="KSO_WM_TAG_VERSION" val="1.0"/>
  <p:tag name="KSO_WM_DIAGRAM_GROUP_CODE" val="l1-1"/>
  <p:tag name="KSO_WM_UNIT_TYPE" val="l_h_a"/>
  <p:tag name="KSO_WM_UNIT_ID" val="custom20230282_4*l_h_a*1_4_1"/>
  <p:tag name="KSO_WM_DIAGRAM_VERSION" val="3"/>
  <p:tag name="KSO_WM_UNIT_PRESET_TEXT" val="输入目录文本"/>
  <p:tag name="KSO_WM_DIAGRAM_MAX_ITEMCNT" val="6"/>
  <p:tag name="KSO_WM_DIAGRAM_MIN_ITEMCNT" val="2"/>
  <p:tag name="KSO_WM_DIAGRAM_VIRTUALLY_FRAME" val="{&quot;height&quot;:254.2499237060547,&quot;left&quot;:88.00625373900402,&quot;top&quot;:150.24373893437422,&quot;width&quot;:723.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Lst>
</file>

<file path=ppt/tags/tag172.xml><?xml version="1.0" encoding="utf-8"?>
<p:tagLst xmlns:p="http://schemas.openxmlformats.org/presentationml/2006/main">
  <p:tag name="KSO_WM_SLIDE_ID" val="custom20230282_4"/>
  <p:tag name="KSO_WM_TEMPLATE_SUBCATEGORY" val="29"/>
  <p:tag name="KSO_WM_TEMPLATE_MASTER_TYPE" val="0"/>
  <p:tag name="KSO_WM_TEMPLATE_COLOR_TYPE" val="0"/>
  <p:tag name="KSO_WM_SLIDE_ITEM_CNT" val="4"/>
  <p:tag name="KSO_WM_SLIDE_INDEX" val="4"/>
  <p:tag name="KSO_WM_TAG_VERSION" val="1.0"/>
  <p:tag name="KSO_WM_BEAUTIFY_FLAG" val="#wm#"/>
  <p:tag name="KSO_WM_TEMPLATE_CATEGORY" val="custom"/>
  <p:tag name="KSO_WM_TEMPLATE_INDEX" val="20230282"/>
  <p:tag name="KSO_WM_SLIDE_TYPE" val="contents"/>
  <p:tag name="KSO_WM_SLIDE_SUBTYPE" val="diag"/>
  <p:tag name="KSO_WM_SLIDE_LAYOUT" val="a_b_l"/>
  <p:tag name="KSO_WM_SLIDE_LAYOUT_CNT" val="1_1_1"/>
  <p:tag name="KSO_WM_SPECIAL_SOURCE" val="bdnull"/>
  <p:tag name="KSO_WM_DIAGRAM_GROUP_CODE" val="l1-1"/>
  <p:tag name="KSO_WM_SLIDE_DIAGTYPE" val="l"/>
  <p:tag name="KSO_WM_SLIDE_THEME_ID" val="3302898"/>
  <p:tag name="KSO_WM_SLIDE_THEME_NAME" val="蓝色科技风主题"/>
</p:tagLst>
</file>

<file path=ppt/tags/tag173.xml><?xml version="1.0" encoding="utf-8"?>
<p:tagLst xmlns:p="http://schemas.openxmlformats.org/presentationml/2006/main">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custom20230282_7*e*1"/>
  <p:tag name="KSO_WM_TEMPLATE_CATEGORY" val="custom"/>
  <p:tag name="KSO_WM_TEMPLATE_INDEX" val="20230282"/>
  <p:tag name="KSO_WM_UNIT_LAYERLEVEL" val="1"/>
  <p:tag name="KSO_WM_TAG_VERSION" val="1.0"/>
  <p:tag name="KSO_WM_BEAUTIFY_FLAG" val="#wm#"/>
  <p:tag name="KSO_WM_UNIT_CONTENT_GROUP_TYPE" val="contentchip"/>
</p:tagLst>
</file>

<file path=ppt/tags/tag17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82_7*a*1"/>
  <p:tag name="KSO_WM_TEMPLATE_CATEGORY" val="custom"/>
  <p:tag name="KSO_WM_TEMPLATE_INDEX" val="20230282"/>
  <p:tag name="KSO_WM_UNIT_LAYERLEVEL" val="1"/>
  <p:tag name="KSO_WM_TAG_VERSION" val="1.0"/>
  <p:tag name="KSO_WM_BEAUTIFY_FLAG" val="#wm#"/>
  <p:tag name="KSO_WM_UNIT_CONTENT_GROUP_TYPE" val="contentchip"/>
  <p:tag name="KSO_WM_UNIT_PRESET_TEXT" val="添加章节标题"/>
  <p:tag name="KSO_WM_UNIT_TEXT_TYPE" val="1"/>
</p:tagLst>
</file>

<file path=ppt/tags/tag175.xml><?xml version="1.0" encoding="utf-8"?>
<p:tagLst xmlns:p="http://schemas.openxmlformats.org/presentationml/2006/main">
  <p:tag name="KSO_WM_SLIDE_ID" val="custom20230282_7"/>
  <p:tag name="KSO_WM_TEMPLATE_SUBCATEGORY" val="29"/>
  <p:tag name="KSO_WM_TEMPLATE_MASTER_TYPE" val="0"/>
  <p:tag name="KSO_WM_TEMPLATE_COLOR_TYPE" val="0"/>
  <p:tag name="KSO_WM_SLIDE_ITEM_CNT" val="0"/>
  <p:tag name="KSO_WM_SLIDE_INDEX" val="7"/>
  <p:tag name="KSO_WM_TAG_VERSION" val="1.0"/>
  <p:tag name="KSO_WM_BEAUTIFY_FLAG" val="#wm#"/>
  <p:tag name="KSO_WM_TEMPLATE_CATEGORY" val="custom"/>
  <p:tag name="KSO_WM_TEMPLATE_INDEX" val="20230282"/>
  <p:tag name="KSO_WM_SLIDE_TYPE" val="sectionTitle"/>
  <p:tag name="KSO_WM_SLIDE_SUBTYPE" val="pureTxt"/>
  <p:tag name="KSO_WM_SLIDE_LAYOUT" val="a_e"/>
  <p:tag name="KSO_WM_SLIDE_LAYOUT_CNT" val="1_1"/>
  <p:tag name="KSO_WM_SPECIAL_SOURCE" val="bdnull"/>
  <p:tag name="KSO_WM_SLIDE_CONTENT_AREA" val="{&quot;left&quot;:&quot;437.4&quot;,&quot;top&quot;:&quot;52.95&quot;,&quot;width&quot;:&quot;503&quot;,&quot;height&quot;:&quot;358.9&quot;}"/>
  <p:tag name="KSO_WM_SLIDE_THEME_ID" val="3302898"/>
  <p:tag name="KSO_WM_SLIDE_THEME_NAME" val="蓝色科技风主题"/>
</p:tagLst>
</file>

<file path=ppt/tags/tag176.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4829_1*a*1"/>
  <p:tag name="KSO_WM_TEMPLATE_CATEGORY" val="custom"/>
  <p:tag name="KSO_WM_TEMPLATE_INDEX" val="20234829"/>
  <p:tag name="KSO_WM_UNIT_LAYERLEVEL" val="1"/>
  <p:tag name="KSO_WM_TAG_VERSION" val="3.0"/>
  <p:tag name="KSO_WM_BEAUTIFY_FLAG" val="#wm#"/>
  <p:tag name="KSO_WM_DIAGRAM_GROUP_CODE" val="l1-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4829_1*d*1"/>
  <p:tag name="KSO_WM_TEMPLATE_CATEGORY" val="custom"/>
  <p:tag name="KSO_WM_TEMPLATE_INDEX" val="20234829"/>
  <p:tag name="KSO_WM_UNIT_LAYERLEVEL" val="1"/>
  <p:tag name="KSO_WM_TAG_VERSION" val="3.0"/>
  <p:tag name="KSO_WM_BEAUTIFY_FLAG" val="#wm#"/>
  <p:tag name="KSO_WM_UNIT_VALUE" val="1209*1188"/>
  <p:tag name="KSO_WM_UNIT_TYPE" val="d"/>
  <p:tag name="KSO_WM_UNIT_INDEX" val="1"/>
  <p:tag name="KSO_WM_UNIT_PICTURE_SUBTYPE" val="b"/>
  <p:tag name="KSO_WM_UNIT_LINE_FORE_SCHEMECOLOR_INDEX" val="5"/>
  <p:tag name="KSO_WM_UNIT_LINE_FILL_TYPE" val="2"/>
  <p:tag name="KSO_WM_UNIT_USESOURCEFORMAT_APPLY" val="0"/>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4829_1*i*1"/>
  <p:tag name="KSO_WM_TEMPLATE_CATEGORY" val="custom"/>
  <p:tag name="KSO_WM_TEMPLATE_INDEX" val="20234829"/>
  <p:tag name="KSO_WM_UNIT_LAYERLEVEL" val="1"/>
  <p:tag name="KSO_WM_TAG_VERSION" val="3.0"/>
  <p:tag name="KSO_WM_BEAUTIFY_FLAG" val="#wm#"/>
  <p:tag name="KSO_WM_UNIT_TYPE" val="i"/>
  <p:tag name="KSO_WM_UNIT_INDEX" val="1"/>
  <p:tag name="KSO_WM_UNIT_FILL_FORE_SCHEMECOLOR_INDEX" val="5"/>
  <p:tag name="KSO_WM_UNIT_TEXT_FILL_FORE_SCHEMECOLOR_INDEX" val="2"/>
  <p:tag name="KSO_WM_UNIT_TEXT_FILL_TYPE" val="1"/>
  <p:tag name="KSO_WM_UNIT_USESOURCEFORMAT_APPLY" val="0"/>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4829_1*i*2"/>
  <p:tag name="KSO_WM_TEMPLATE_CATEGORY" val="custom"/>
  <p:tag name="KSO_WM_TEMPLATE_INDEX" val="20234829"/>
  <p:tag name="KSO_WM_UNIT_LAYERLEVEL" val="1"/>
  <p:tag name="KSO_WM_TAG_VERSION" val="3.0"/>
  <p:tag name="KSO_WM_BEAUTIFY_FLAG" val="#wm#"/>
  <p:tag name="KSO_WM_UNIT_TYPE" val="i"/>
  <p:tag name="KSO_WM_UNIT_INDEX" val="2"/>
  <p:tag name="KSO_WM_UNIT_LINE_FORE_SCHEMECOLOR_INDEX" val="5"/>
  <p:tag name="KSO_WM_UNIT_LINE_FILL_TYPE" val="2"/>
  <p:tag name="KSO_WM_UNIT_USESOURCEFORMAT_APPLY" val="0"/>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4829_1*i*3"/>
  <p:tag name="KSO_WM_TEMPLATE_CATEGORY" val="custom"/>
  <p:tag name="KSO_WM_TEMPLATE_INDEX" val="20234829"/>
  <p:tag name="KSO_WM_UNIT_LAYERLEVEL" val="1"/>
  <p:tag name="KSO_WM_TAG_VERSION" val="3.0"/>
  <p:tag name="KSO_WM_BEAUTIFY_FLAG" val="#wm#"/>
  <p:tag name="KSO_WM_UNIT_TYPE" val="i"/>
  <p:tag name="KSO_WM_UNIT_INDEX" val="3"/>
  <p:tag name="KSO_WM_UNIT_LINE_FORE_SCHEMECOLOR_INDEX" val="5"/>
  <p:tag name="KSO_WM_UNIT_LINE_FILL_TYPE" val="2"/>
  <p:tag name="KSO_WM_UNIT_USESOURCEFORMAT_APPLY" val="0"/>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4829_1*i*4"/>
  <p:tag name="KSO_WM_TEMPLATE_CATEGORY" val="custom"/>
  <p:tag name="KSO_WM_TEMPLATE_INDEX" val="20234829"/>
  <p:tag name="KSO_WM_UNIT_LAYERLEVEL" val="1"/>
  <p:tag name="KSO_WM_TAG_VERSION" val="3.0"/>
  <p:tag name="KSO_WM_BEAUTIFY_FLAG" val="#wm#"/>
  <p:tag name="KSO_WM_UNIT_TYPE" val="i"/>
  <p:tag name="KSO_WM_UNIT_INDEX" val="4"/>
  <p:tag name="KSO_WM_UNIT_LINE_FORE_SCHEMECOLOR_INDEX" val="5"/>
  <p:tag name="KSO_WM_UNIT_LINE_FILL_TYPE" val="2"/>
  <p:tag name="KSO_WM_UNIT_USESOURCEFORMAT_APPLY" val="0"/>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4829_1*i*5"/>
  <p:tag name="KSO_WM_TEMPLATE_CATEGORY" val="custom"/>
  <p:tag name="KSO_WM_TEMPLATE_INDEX" val="20234829"/>
  <p:tag name="KSO_WM_UNIT_LAYERLEVEL" val="1"/>
  <p:tag name="KSO_WM_TAG_VERSION" val="3.0"/>
  <p:tag name="KSO_WM_BEAUTIFY_FLAG" val="#wm#"/>
  <p:tag name="KSO_WM_UNIT_TYPE" val="i"/>
  <p:tag name="KSO_WM_UNIT_INDEX" val="5"/>
  <p:tag name="KSO_WM_UNIT_FILL_FORE_SCHEMECOLOR_INDEX" val="5"/>
  <p:tag name="KSO_WM_UNIT_FILL_TYPE" val="1"/>
  <p:tag name="KSO_WM_UNIT_TEXT_FILL_FORE_SCHEMECOLOR_INDEX" val="2"/>
  <p:tag name="KSO_WM_UNIT_TEXT_FILL_TYPE" val="1"/>
  <p:tag name="KSO_WM_UNIT_USESOURCEFORMAT_APPLY" val="0"/>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4829_1*i*6"/>
  <p:tag name="KSO_WM_TEMPLATE_CATEGORY" val="custom"/>
  <p:tag name="KSO_WM_TEMPLATE_INDEX" val="20234829"/>
  <p:tag name="KSO_WM_UNIT_LAYERLEVEL" val="1"/>
  <p:tag name="KSO_WM_TAG_VERSION" val="3.0"/>
  <p:tag name="KSO_WM_BEAUTIFY_FLAG" val="#wm#"/>
  <p:tag name="KSO_WM_UNIT_TYPE" val="i"/>
  <p:tag name="KSO_WM_UNIT_INDEX" val="6"/>
  <p:tag name="KSO_WM_UNIT_FILL_FORE_SCHEMECOLOR_INDEX" val="5"/>
  <p:tag name="KSO_WM_UNIT_FILL_TYPE" val="1"/>
  <p:tag name="KSO_WM_UNIT_TEXT_FILL_FORE_SCHEMECOLOR_INDEX" val="2"/>
  <p:tag name="KSO_WM_UNIT_TEXT_FILL_TYPE" val="1"/>
  <p:tag name="KSO_WM_UNIT_USESOURCEFORMAT_APPLY" val="0"/>
</p:tagLst>
</file>

<file path=ppt/tags/tag184.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3_1"/>
  <p:tag name="KSO_WM_UNIT_ID" val="diagram20234828_2*l_h_f*1_3_1"/>
  <p:tag name="KSO_WM_TEMPLATE_CATEGORY" val="diagram"/>
  <p:tag name="KSO_WM_TEMPLATE_INDEX" val="20234828"/>
  <p:tag name="KSO_WM_UNIT_LAYERLEVEL" val="1_1_1"/>
  <p:tag name="KSO_WM_TAG_VERSION" val="3.0"/>
  <p:tag name="KSO_WM_UNIT_TEXT_FILL_FORE_SCHEMECOLOR_INDEX_BRIGHTNESS" val="0.35"/>
  <p:tag name="KSO_WM_UNIT_VALUE" val="36"/>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GROUP_CODE" val="l1-1"/>
  <p:tag name="KSO_WM_DIAGRAM_VERSION" val="3"/>
  <p:tag name="KSO_WM_DIAGRAM_COLOR_TRICK" val="1"/>
  <p:tag name="KSO_WM_DIAGRAM_COLOR_TEXT_CAN_REMOVE" val="n"/>
  <p:tag name="KSO_WM_UNIT_PRESET_TEXT" val="单击此处输入您的项正文，文字是思想的提炼，请尽量言简意赅的阐述观点。单击输入项正文，文字是思想的提炼，请尽量言简意赅的阐述观点。"/>
  <p:tag name="KSO_WM_UNIT_TEXT_FILL_FORE_SCHEMECOLOR_INDEX" val="1"/>
  <p:tag name="KSO_WM_UNIT_TEXT_FILL_TYPE" val="1"/>
  <p:tag name="KSO_WM_UNIT_TEXT_TYPE" val="1"/>
  <p:tag name="KSO_WM_UNIT_USESOURCEFORMAT_APPLY" val="0"/>
</p:tagLst>
</file>

<file path=ppt/tags/tag185.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1_1"/>
  <p:tag name="KSO_WM_UNIT_ID" val="diagram20234828_2*l_h_f*1_1_1"/>
  <p:tag name="KSO_WM_TEMPLATE_CATEGORY" val="diagram"/>
  <p:tag name="KSO_WM_TEMPLATE_INDEX" val="20234828"/>
  <p:tag name="KSO_WM_UNIT_LAYERLEVEL" val="1_1_1"/>
  <p:tag name="KSO_WM_TAG_VERSION" val="3.0"/>
  <p:tag name="KSO_WM_UNIT_TEXT_FILL_FORE_SCHEMECOLOR_INDEX_BRIGHTNESS" val="0.35"/>
  <p:tag name="KSO_WM_UNIT_VALUE" val="36"/>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GROUP_CODE" val="l1-1"/>
  <p:tag name="KSO_WM_DIAGRAM_VERSION" val="3"/>
  <p:tag name="KSO_WM_DIAGRAM_COLOR_TRICK" val="1"/>
  <p:tag name="KSO_WM_DIAGRAM_COLOR_TEXT_CAN_REMOVE" val="n"/>
  <p:tag name="KSO_WM_UNIT_PRESET_TEXT" val="单击此处输入您的项正文，文字是思想的提炼，请尽量言简意赅的阐述观点。单击输入项正文，文字是思想的提炼，请尽量言简意赅的阐述观点。"/>
  <p:tag name="KSO_WM_UNIT_TEXT_FILL_FORE_SCHEMECOLOR_INDEX" val="1"/>
  <p:tag name="KSO_WM_UNIT_TEXT_FILL_TYPE" val="1"/>
  <p:tag name="KSO_WM_UNIT_TEXT_TYPE" val="1"/>
  <p:tag name="KSO_WM_UNIT_USESOURCEFORMAT_APPLY" val="0"/>
</p:tagLst>
</file>

<file path=ppt/tags/tag186.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2_1"/>
  <p:tag name="KSO_WM_UNIT_ID" val="diagram20234828_2*l_h_f*1_2_1"/>
  <p:tag name="KSO_WM_TEMPLATE_CATEGORY" val="diagram"/>
  <p:tag name="KSO_WM_TEMPLATE_INDEX" val="20234828"/>
  <p:tag name="KSO_WM_UNIT_LAYERLEVEL" val="1_1_1"/>
  <p:tag name="KSO_WM_TAG_VERSION" val="3.0"/>
  <p:tag name="KSO_WM_UNIT_TEXT_FILL_FORE_SCHEMECOLOR_INDEX_BRIGHTNESS" val="0.35"/>
  <p:tag name="KSO_WM_UNIT_VALUE" val="36"/>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GROUP_CODE" val="l1-1"/>
  <p:tag name="KSO_WM_DIAGRAM_VERSION" val="3"/>
  <p:tag name="KSO_WM_DIAGRAM_COLOR_TRICK" val="1"/>
  <p:tag name="KSO_WM_DIAGRAM_COLOR_TEXT_CAN_REMOVE" val="n"/>
  <p:tag name="KSO_WM_UNIT_PRESET_TEXT" val="单击此处输入您的项正文，文字是思想的提炼，请尽量言简意赅的阐述观点。单击输入项正文，文字是思想的提炼，请尽量言简意赅的阐述观点。"/>
  <p:tag name="KSO_WM_UNIT_TEXT_FILL_FORE_SCHEMECOLOR_INDEX" val="1"/>
  <p:tag name="KSO_WM_UNIT_TEXT_FILL_TYPE" val="1"/>
  <p:tag name="KSO_WM_UNIT_TEXT_TYPE" val="1"/>
  <p:tag name="KSO_WM_UNIT_USESOURCEFORMAT_APPLY" val="0"/>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7"/>
  <p:tag name="KSO_WM_UNIT_ID" val="diagram20234828_2*l_h_i*1_1_7"/>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FILL_TYPE" val="3"/>
  <p:tag name="KSO_WM_UNIT_LINE_FORE_SCHEMECOLOR_INDEX" val="5"/>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gradient&quot;:[{&quot;brightness&quot;:0,&quot;colorType&quot;:1,&quot;foreColorIndex&quot;:5,&quot;pos&quot;:0,&quot;transparency&quot;:1},{&quot;brightness&quot;:0,&quot;colorType&quot;:1,&quot;foreColorIndex&quot;:5,&quot;pos&quot;:1,&quot;transparency&quot;:0.75}],&quot;type&quot;:3},&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TEXT_FILL_FORE_SCHEMECOLOR_INDEX" val="2"/>
  <p:tag name="KSO_WM_UNIT_TEXT_FILL_TYPE" val="1"/>
  <p:tag name="KSO_WM_UNIT_USESOURCEFORMAT_APPLY" val="0"/>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1"/>
  <p:tag name="KSO_WM_UNIT_ID" val="diagram20234828_2*l_h_i*1_1_1"/>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2"/>
  <p:tag name="KSO_WM_UNIT_ID" val="diagram20234828_2*l_h_i*1_1_2"/>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4"/>
  <p:tag name="KSO_WM_UNIT_ID" val="diagram20234828_2*l_h_i*1_1_4"/>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solid&quot;:{&quot;brightness&quot;:0,&quot;colorType&quot;:1,&quot;foreColorIndex&quot;:5,&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3"/>
  <p:tag name="KSO_WM_UNIT_ID" val="diagram20234828_2*l_h_i*1_1_3"/>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solid&quot;:{&quot;brightness&quot;:0,&quot;colorType&quot;:1,&quot;foreColorIndex&quot;:5,&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192.xml><?xml version="1.0" encoding="utf-8"?>
<p:tagLst xmlns:p="http://schemas.openxmlformats.org/presentationml/2006/main">
  <p:tag name="KSO_WM_UNIT_VALUE" val="69*80"/>
  <p:tag name="KSO_WM_UNIT_HIGHLIGHT" val="0"/>
  <p:tag name="KSO_WM_UNIT_COMPATIBLE" val="0"/>
  <p:tag name="KSO_WM_UNIT_DIAGRAM_ISNUMVISUAL" val="0"/>
  <p:tag name="KSO_WM_UNIT_DIAGRAM_ISREFERUNIT" val="0"/>
  <p:tag name="KSO_WM_UNIT_TYPE" val="l_h_x"/>
  <p:tag name="KSO_WM_UNIT_INDEX" val="1_1_1"/>
  <p:tag name="KSO_WM_UNIT_ID" val="diagram20234828_2*l_h_x*1_1_1"/>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0"/>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7"/>
  <p:tag name="KSO_WM_UNIT_ID" val="diagram20234828_2*l_h_i*1_2_7"/>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FILL_TYPE" val="3"/>
  <p:tag name="KSO_WM_UNIT_LINE_FORE_SCHEMECOLOR_INDEX" val="5"/>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gradient&quot;:[{&quot;brightness&quot;:0,&quot;colorType&quot;:1,&quot;foreColorIndex&quot;:5,&quot;pos&quot;:0,&quot;transparency&quot;:1},{&quot;brightness&quot;:0,&quot;colorType&quot;:1,&quot;foreColorIndex&quot;:5,&quot;pos&quot;:1,&quot;transparency&quot;:0.75}],&quot;type&quot;:3},&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TEXT_FILL_FORE_SCHEMECOLOR_INDEX" val="2"/>
  <p:tag name="KSO_WM_UNIT_TEXT_FILL_TYPE" val="1"/>
  <p:tag name="KSO_WM_UNIT_USESOURCEFORMAT_APPLY" val="0"/>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1"/>
  <p:tag name="KSO_WM_UNIT_ID" val="diagram20234828_2*l_h_i*1_2_1"/>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2"/>
  <p:tag name="KSO_WM_UNIT_ID" val="diagram20234828_2*l_h_i*1_2_2"/>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4"/>
  <p:tag name="KSO_WM_UNIT_ID" val="diagram20234828_2*l_h_i*1_2_4"/>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solid&quot;:{&quot;brightness&quot;:0,&quot;colorType&quot;:1,&quot;foreColorIndex&quot;:5,&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3"/>
  <p:tag name="KSO_WM_UNIT_ID" val="diagram20234828_2*l_h_i*1_2_3"/>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solid&quot;:{&quot;brightness&quot;:0,&quot;colorType&quot;:1,&quot;foreColorIndex&quot;:5,&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198.xml><?xml version="1.0" encoding="utf-8"?>
<p:tagLst xmlns:p="http://schemas.openxmlformats.org/presentationml/2006/main">
  <p:tag name="KSO_WM_UNIT_VALUE" val="80*80"/>
  <p:tag name="KSO_WM_UNIT_HIGHLIGHT" val="0"/>
  <p:tag name="KSO_WM_UNIT_COMPATIBLE" val="0"/>
  <p:tag name="KSO_WM_UNIT_DIAGRAM_ISNUMVISUAL" val="0"/>
  <p:tag name="KSO_WM_UNIT_DIAGRAM_ISREFERUNIT" val="0"/>
  <p:tag name="KSO_WM_UNIT_TYPE" val="l_h_x"/>
  <p:tag name="KSO_WM_UNIT_INDEX" val="1_2_1"/>
  <p:tag name="KSO_WM_UNIT_ID" val="diagram20234828_2*l_h_x*1_2_1"/>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3_7"/>
  <p:tag name="KSO_WM_UNIT_ID" val="diagram20234828_2*l_h_i*1_3_7"/>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FILL_TYPE" val="3"/>
  <p:tag name="KSO_WM_UNIT_LINE_FORE_SCHEMECOLOR_INDEX" val="5"/>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gradient&quot;:[{&quot;brightness&quot;:0,&quot;colorType&quot;:1,&quot;foreColorIndex&quot;:5,&quot;pos&quot;:0,&quot;transparency&quot;:1},{&quot;brightness&quot;:0,&quot;colorType&quot;:1,&quot;foreColorIndex&quot;:5,&quot;pos&quot;:1,&quot;transparency&quot;:0.75}],&quot;type&quot;:3},&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TEXT_FILL_FORE_SCHEMECOLOR_INDEX" val="2"/>
  <p:tag name="KSO_WM_UNIT_TEXT_FILL_TYPE" val="1"/>
  <p:tag name="KSO_WM_UNIT_USESOURCEFORMAT_APPLY" val="0"/>
</p:tagLst>
</file>

<file path=ppt/tags/tag2.xml><?xml version="1.0" encoding="utf-8"?>
<p:tagLst xmlns:p="http://schemas.openxmlformats.org/presentationml/2006/main">
  <p:tag name="KSO_WM_UNIT_SUBTYPE" val="b"/>
  <p:tag name="KSO_WM_UNIT_PRESET_TEXT" val="汇报人：稻小壳"/>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1*f*1"/>
  <p:tag name="KSO_WM_UNIT_LAYERLEVEL" val="1"/>
  <p:tag name="KSO_WM_TAG_VERSION" val="1.0"/>
  <p:tag name="KSO_WM_BEAUTIFY_FLAG" val="#wm#"/>
  <p:tag name="KSO_WM_UNIT_CONTENT_GROUP_TYPE" val="contentchip"/>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3_1"/>
  <p:tag name="KSO_WM_UNIT_ID" val="diagram20234828_2*l_h_i*1_3_1"/>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3_2"/>
  <p:tag name="KSO_WM_UNIT_ID" val="diagram20234828_2*l_h_i*1_3_2"/>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3_4"/>
  <p:tag name="KSO_WM_UNIT_ID" val="diagram20234828_2*l_h_i*1_3_4"/>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solid&quot;:{&quot;brightness&quot;:0,&quot;colorType&quot;:1,&quot;foreColorIndex&quot;:5,&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3_3"/>
  <p:tag name="KSO_WM_UNIT_ID" val="diagram20234828_2*l_h_i*1_3_3"/>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solid&quot;:{&quot;brightness&quot;:0,&quot;colorType&quot;:1,&quot;foreColorIndex&quot;:5,&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204.xml><?xml version="1.0" encoding="utf-8"?>
<p:tagLst xmlns:p="http://schemas.openxmlformats.org/presentationml/2006/main">
  <p:tag name="KSO_WM_UNIT_VALUE" val="74*80"/>
  <p:tag name="KSO_WM_UNIT_HIGHLIGHT" val="0"/>
  <p:tag name="KSO_WM_UNIT_COMPATIBLE" val="0"/>
  <p:tag name="KSO_WM_UNIT_DIAGRAM_ISNUMVISUAL" val="0"/>
  <p:tag name="KSO_WM_UNIT_DIAGRAM_ISREFERUNIT" val="0"/>
  <p:tag name="KSO_WM_UNIT_TYPE" val="l_h_x"/>
  <p:tag name="KSO_WM_UNIT_INDEX" val="1_3_1"/>
  <p:tag name="KSO_WM_UNIT_ID" val="diagram20234828_2*l_h_x*1_3_1"/>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5"/>
  <p:tag name="KSO_WM_UNIT_ID" val="diagram20234828_2*l_h_i*1_1_5"/>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LINE_FORE_SCHEMECOLOR_INDEX" val="5"/>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gradient&quot;:[{&quot;brightness&quot;:0,&quot;colorType&quot;:2,&quot;pos&quot;:0.4300000071525574,&quot;rgb&quot;:&quot;#65b4d5&quot;,&quot;transparency&quot;:0.8399999737739563},{&quot;brightness&quot;:0,&quot;colorType&quot;:2,&quot;pos&quot;:0,&quot;rgb&quot;:&quot;#65b4d5&quot;,&quot;transparency&quot;:0.699999988079071},{&quot;brightness&quot;:0,&quot;colorType&quot;:2,&quot;pos&quot;:1,&quot;rgb&quot;:&quot;#65b4d5&quot;,&quot;transparency&quot;:1}],&quot;type&quot;:3},&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0"/>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6"/>
  <p:tag name="KSO_WM_UNIT_ID" val="diagram20234828_2*l_h_i*1_1_6"/>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LINE_FORE_SCHEMECOLOR_INDEX" val="5"/>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gradient&quot;:[{&quot;brightness&quot;:0,&quot;colorType&quot;:2,&quot;pos&quot;:0.4300000071525574,&quot;rgb&quot;:&quot;#65b4d5&quot;,&quot;transparency&quot;:0.8399999737739563},{&quot;brightness&quot;:0,&quot;colorType&quot;:2,&quot;pos&quot;:0,&quot;rgb&quot;:&quot;#65b4d5&quot;,&quot;transparency&quot;:0.699999988079071},{&quot;brightness&quot;:0,&quot;colorType&quot;:2,&quot;pos&quot;:1,&quot;rgb&quot;:&quot;#65b4d5&quot;,&quot;transparency&quot;:1}],&quot;type&quot;:3},&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0"/>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5"/>
  <p:tag name="KSO_WM_UNIT_ID" val="diagram20234828_2*l_h_i*1_2_5"/>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LINE_FORE_SCHEMECOLOR_INDEX" val="5"/>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gradient&quot;:[{&quot;brightness&quot;:0,&quot;colorType&quot;:2,&quot;pos&quot;:0.4300000071525574,&quot;rgb&quot;:&quot;#65b4d5&quot;,&quot;transparency&quot;:0.8399999737739563},{&quot;brightness&quot;:0,&quot;colorType&quot;:2,&quot;pos&quot;:0,&quot;rgb&quot;:&quot;#65b4d5&quot;,&quot;transparency&quot;:0.699999988079071},{&quot;brightness&quot;:0,&quot;colorType&quot;:2,&quot;pos&quot;:1,&quot;rgb&quot;:&quot;#65b4d5&quot;,&quot;transparency&quot;:1}],&quot;type&quot;:3},&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0"/>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6"/>
  <p:tag name="KSO_WM_UNIT_ID" val="diagram20234828_2*l_h_i*1_2_6"/>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LINE_FORE_SCHEMECOLOR_INDEX" val="5"/>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gradient&quot;:[{&quot;brightness&quot;:0,&quot;colorType&quot;:2,&quot;pos&quot;:0.4300000071525574,&quot;rgb&quot;:&quot;#65b4d5&quot;,&quot;transparency&quot;:0.8399999737739563},{&quot;brightness&quot;:0,&quot;colorType&quot;:2,&quot;pos&quot;:0,&quot;rgb&quot;:&quot;#65b4d5&quot;,&quot;transparency&quot;:0.699999988079071},{&quot;brightness&quot;:0,&quot;colorType&quot;:2,&quot;pos&quot;:1,&quot;rgb&quot;:&quot;#65b4d5&quot;,&quot;transparency&quot;:1}],&quot;type&quot;:3},&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0"/>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3_5"/>
  <p:tag name="KSO_WM_UNIT_ID" val="diagram20234828_2*l_h_i*1_3_5"/>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LINE_FORE_SCHEMECOLOR_INDEX" val="5"/>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gradient&quot;:[{&quot;brightness&quot;:0,&quot;colorType&quot;:2,&quot;pos&quot;:0.4300000071525574,&quot;rgb&quot;:&quot;#65b4d5&quot;,&quot;transparency&quot;:0.8399999737739563},{&quot;brightness&quot;:0,&quot;colorType&quot;:2,&quot;pos&quot;:0,&quot;rgb&quot;:&quot;#65b4d5&quot;,&quot;transparency&quot;:0.699999988079071},{&quot;brightness&quot;:0,&quot;colorType&quot;:2,&quot;pos&quot;:1,&quot;rgb&quot;:&quot;#65b4d5&quot;,&quot;transparency&quot;:1}],&quot;type&quot;:3},&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0"/>
</p:tagLst>
</file>

<file path=ppt/tags/tag2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1"/>
  <p:tag name="KSO_WM_UNIT_LAYERLEVEL" val="1"/>
  <p:tag name="KSO_WM_TAG_VERSION" val="1.0"/>
  <p:tag name="KSO_WM_UNIT_TYPE" val="i"/>
  <p:tag name="KSO_WM_UNIT_INDEX" val="1"/>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3_6"/>
  <p:tag name="KSO_WM_UNIT_ID" val="diagram20234828_2*l_h_i*1_3_6"/>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LINE_FORE_SCHEMECOLOR_INDEX" val="5"/>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gradient&quot;:[{&quot;brightness&quot;:0,&quot;colorType&quot;:2,&quot;pos&quot;:0.4300000071525574,&quot;rgb&quot;:&quot;#65b4d5&quot;,&quot;transparency&quot;:0.8399999737739563},{&quot;brightness&quot;:0,&quot;colorType&quot;:2,&quot;pos&quot;:0,&quot;rgb&quot;:&quot;#65b4d5&quot;,&quot;transparency&quot;:0.699999988079071},{&quot;brightness&quot;:0,&quot;colorType&quot;:2,&quot;pos&quot;:1,&quot;rgb&quot;:&quot;#65b4d5&quot;,&quot;transparency&quot;:1}],&quot;type&quot;:3},&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0"/>
</p:tagLst>
</file>

<file path=ppt/tags/tag211.xml><?xml version="1.0" encoding="utf-8"?>
<p:tagLst xmlns:p="http://schemas.openxmlformats.org/presentationml/2006/main">
  <p:tag name="KSO_WM_SLIDE_ID" val="custom20234829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0282"/>
  <p:tag name="KSO_WM_SLIDE_TYPE" val="text"/>
  <p:tag name="KSO_WM_SLIDE_SUBTYPE" val="picTxt"/>
  <p:tag name="KSO_WM_SLIDE_SIZE" val="399.326*371.358"/>
  <p:tag name="KSO_WM_SLIDE_POSITION" val="68.75*118.742"/>
  <p:tag name="KSO_WM_SLIDE_LAYOUT" val="a_d_l"/>
  <p:tag name="KSO_WM_SLIDE_LAYOUT_CNT" val="1_1_1"/>
  <p:tag name="KSO_WM_SPECIAL_SOURCE" val="bdnull"/>
  <p:tag name="KSO_WM_DIAGRAM_GROUP_CODE" val="l1-1"/>
  <p:tag name="KSO_WM_SLIDE_DIAGTYPE" val="l"/>
</p:tagLst>
</file>

<file path=ppt/tags/tag212.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34798_1*a*1"/>
  <p:tag name="KSO_WM_TEMPLATE_CATEGORY" val="custom"/>
  <p:tag name="KSO_WM_TEMPLATE_INDEX" val="20234798"/>
  <p:tag name="KSO_WM_UNIT_LAYERLEVEL" val="1"/>
  <p:tag name="KSO_WM_TAG_VERSION" val="3.0"/>
  <p:tag name="KSO_WM_BEAUTIFY_FLAG" val="#wm#"/>
  <p:tag name="KSO_WM_UNIT_PRESET_TEXT" val="单击此处添加标题"/>
  <p:tag name="KSO_WM_UNIT_TEXT_TYPE" val="1"/>
  <p:tag name="KSO_WM_UNIT_TEXT_FILL_FORE_SCHEMECOLOR_INDEX" val="13"/>
  <p:tag name="KSO_WM_UNIT_TEXT_FILL_TYPE" val="1"/>
  <p:tag name="KSO_WM_UNIT_USESOURCEFORMAT_APPLY" val="0"/>
</p:tagLst>
</file>

<file path=ppt/tags/tag213.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2"/>
  <p:tag name="KSO_WM_UNIT_ID" val="diagram20234797_1*l_h_i*1_1_12"/>
  <p:tag name="KSO_WM_TEMPLATE_CATEGORY" val="diagram"/>
  <p:tag name="KSO_WM_TEMPLATE_INDEX" val="20234797"/>
  <p:tag name="KSO_WM_UNIT_LAYERLEVEL" val="1_1_1"/>
  <p:tag name="KSO_WM_TAG_VERSION" val="3.0"/>
  <p:tag name="KSO_WM_BEAUTIFY_FLAG" val="#wm#"/>
  <p:tag name="KSO_WM_UNIT_FILL_TYPE" val="1"/>
  <p:tag name="KSO_WM_UNIT_FILL_FORE_SCHEMECOLOR_INDEX" val="5"/>
  <p:tag name="KSO_WM_UNIT_FILL_FORE_SCHEMECOLOR_INDEX_BRIGHTNESS" val="0"/>
  <p:tag name="KSO_WM_DIAGRAM_MAX_ITEMCNT" val="1"/>
  <p:tag name="KSO_WM_DIAGRAM_MIN_ITEMCNT" val="1"/>
  <p:tag name="KSO_WM_DIAGRAM_VIRTUALLY_FRAME" val="{&quot;height&quot;:344.79998779296875,&quot;left&quot;:-2.831226575956566,&quot;top&quot;:126.812525788555,&quot;width&quot;:457.25001220703126}"/>
  <p:tag name="KSO_WM_DIAGRAM_COLOR_MATCH_VALUE" val="{&quot;shape&quot;:{&quot;fill&quot;:{&quot;solid&quot;:{&quot;brightness&quot;:0,&quot;colorType&quot;:1,&quot;foreColorIndex&quot;:5,&quot;transparency&quot;:0.949999988079071},&quot;type&quot;:1},&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USESOURCEFORMAT_APPLY" val="0"/>
</p:tagLst>
</file>

<file path=ppt/tags/tag214.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4797_1*l_h_f*1_1_1"/>
  <p:tag name="KSO_WM_TEMPLATE_CATEGORY" val="diagram"/>
  <p:tag name="KSO_WM_TEMPLATE_INDEX" val="20234797"/>
  <p:tag name="KSO_WM_UNIT_LAYERLEVEL" val="1_1_1"/>
  <p:tag name="KSO_WM_TAG_VERSION" val="3.0"/>
  <p:tag name="KSO_WM_BEAUTIFY_FLAG" val="#wm#"/>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单击此处添加文本具体内容，简明扼要地阐述您的观点。根据需要可酌情增减文字，以便观者准确地理解您传达的思想。添加文本内容&#10;"/>
  <p:tag name="KSO_WM_UNIT_TEXT_FILL_FORE_SCHEMECOLOR_INDEX" val="1"/>
  <p:tag name="KSO_WM_UNIT_TEXT_FILL_TYPE" val="1"/>
  <p:tag name="KSO_WM_UNIT_VALUE" val="160"/>
  <p:tag name="KSO_WM_DIAGRAM_MAX_ITEMCNT" val="1"/>
  <p:tag name="KSO_WM_DIAGRAM_MIN_ITEMCNT" val="1"/>
  <p:tag name="KSO_WM_DIAGRAM_VIRTUALLY_FRAME" val="{&quot;height&quot;:344.79998779296875,&quot;left&quot;:-2.831226575956566,&quot;top&quot;:126.812525788555,&quot;width&quot;:457.2500122070312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USESOURCEFORMAT_APPLY" val="0"/>
</p:tagLst>
</file>

<file path=ppt/tags/tag215.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8"/>
  <p:tag name="KSO_WM_UNIT_ID" val="diagram20234797_1*l_h_i*1_1_8"/>
  <p:tag name="KSO_WM_TEMPLATE_CATEGORY" val="diagram"/>
  <p:tag name="KSO_WM_TEMPLATE_INDEX" val="20234797"/>
  <p:tag name="KSO_WM_UNIT_LAYERLEVEL" val="1_1_1"/>
  <p:tag name="KSO_WM_TAG_VERSION" val="3.0"/>
  <p:tag name="KSO_WM_BEAUTIFY_FLAG" val="#wm#"/>
  <p:tag name="KSO_WM_UNIT_FILL_TYPE" val="1"/>
  <p:tag name="KSO_WM_UNIT_FILL_FORE_SCHEMECOLOR_INDEX" val="5"/>
  <p:tag name="KSO_WM_UNIT_FILL_FORE_SCHEMECOLOR_INDEX_BRIGHTNESS" val="0"/>
  <p:tag name="KSO_WM_DIAGRAM_MAX_ITEMCNT" val="1"/>
  <p:tag name="KSO_WM_DIAGRAM_MIN_ITEMCNT" val="1"/>
  <p:tag name="KSO_WM_DIAGRAM_VIRTUALLY_FRAME" val="{&quot;height&quot;:344.79998779296875,&quot;left&quot;:-2.831226575956566,&quot;top&quot;:126.812525788555,&quot;width&quot;:457.25001220703126}"/>
  <p:tag name="KSO_WM_DIAGRAM_COLOR_MATCH_VALUE" val="{&quot;shape&quot;:{&quot;fill&quot;:{&quot;solid&quot;:{&quot;brightness&quot;:0,&quot;colorType&quot;:1,&quot;foreColorIndex&quot;:5,&quot;transparency&quot;:0.30000001192092896},&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216.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4797_1*l_h_i*1_1_3"/>
  <p:tag name="KSO_WM_TEMPLATE_CATEGORY" val="diagram"/>
  <p:tag name="KSO_WM_TEMPLATE_INDEX" val="20234797"/>
  <p:tag name="KSO_WM_UNIT_LAYERLEVEL" val="1_1_1"/>
  <p:tag name="KSO_WM_TAG_VERSION" val="3.0"/>
  <p:tag name="KSO_WM_BEAUTIFY_FLAG" val="#wm#"/>
  <p:tag name="KSO_WM_UNIT_LINE_FORE_SCHEMECOLOR_INDEX" val="5"/>
  <p:tag name="KSO_WM_DIAGRAM_MAX_ITEMCNT" val="1"/>
  <p:tag name="KSO_WM_DIAGRAM_MIN_ITEMCNT" val="1"/>
  <p:tag name="KSO_WM_DIAGRAM_VIRTUALLY_FRAME" val="{&quot;height&quot;:344.79998779296875,&quot;left&quot;:-2.831226575956566,&quot;top&quot;:126.812525788555,&quot;width&quot;:457.25001220703126}"/>
  <p:tag name="KSO_WM_DIAGRAM_COLOR_MATCH_VALUE" val="{&quot;shape&quot;:{&quot;fill&quot;:{&quot;type&quot;:0},&quot;glow&quot;:{&quot;colorType&quot;:0},&quot;line&quot;:{&quot;solidLine&quot;:{&quot;brightness&quot;:0,&quot;colorType&quot;:1,&quot;foreColorIndex&quot;:5,&quot;transparency&quot;:0.30000001192092896},&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0"/>
</p:tagLst>
</file>

<file path=ppt/tags/tag217.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9"/>
  <p:tag name="KSO_WM_UNIT_ID" val="diagram20234797_1*l_h_i*1_1_9"/>
  <p:tag name="KSO_WM_TEMPLATE_CATEGORY" val="diagram"/>
  <p:tag name="KSO_WM_TEMPLATE_INDEX" val="20234797"/>
  <p:tag name="KSO_WM_UNIT_LAYERLEVEL" val="1_1_1"/>
  <p:tag name="KSO_WM_TAG_VERSION" val="3.0"/>
  <p:tag name="KSO_WM_BEAUTIFY_FLAG" val="#wm#"/>
  <p:tag name="KSO_WM_UNIT_FILL_TYPE" val="1"/>
  <p:tag name="KSO_WM_UNIT_FILL_FORE_SCHEMECOLOR_INDEX" val="5"/>
  <p:tag name="KSO_WM_UNIT_FILL_FORE_SCHEMECOLOR_INDEX_BRIGHTNESS" val="0"/>
  <p:tag name="KSO_WM_DIAGRAM_MAX_ITEMCNT" val="1"/>
  <p:tag name="KSO_WM_DIAGRAM_MIN_ITEMCNT" val="1"/>
  <p:tag name="KSO_WM_DIAGRAM_VIRTUALLY_FRAME" val="{&quot;height&quot;:344.79998779296875,&quot;left&quot;:-2.831226575956566,&quot;top&quot;:126.812525788555,&quot;width&quot;:457.25001220703126}"/>
  <p:tag name="KSO_WM_DIAGRAM_COLOR_MATCH_VALUE" val="{&quot;shape&quot;:{&quot;fill&quot;:{&quot;solid&quot;:{&quot;brightness&quot;:0,&quot;colorType&quot;:1,&quot;foreColorIndex&quot;:5,&quot;transparency&quot;:0.30000001192092896},&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218.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4797_1*l_h_i*1_1_2"/>
  <p:tag name="KSO_WM_TEMPLATE_CATEGORY" val="diagram"/>
  <p:tag name="KSO_WM_TEMPLATE_INDEX" val="20234797"/>
  <p:tag name="KSO_WM_UNIT_LAYERLEVEL" val="1_1_1"/>
  <p:tag name="KSO_WM_TAG_VERSION" val="3.0"/>
  <p:tag name="KSO_WM_BEAUTIFY_FLAG" val="#wm#"/>
  <p:tag name="KSO_WM_UNIT_LINE_FORE_SCHEMECOLOR_INDEX" val="5"/>
  <p:tag name="KSO_WM_DIAGRAM_MAX_ITEMCNT" val="1"/>
  <p:tag name="KSO_WM_DIAGRAM_MIN_ITEMCNT" val="1"/>
  <p:tag name="KSO_WM_DIAGRAM_VIRTUALLY_FRAME" val="{&quot;height&quot;:344.79998779296875,&quot;left&quot;:-2.831226575956566,&quot;top&quot;:126.812525788555,&quot;width&quot;:457.25001220703126}"/>
  <p:tag name="KSO_WM_DIAGRAM_COLOR_MATCH_VALUE" val="{&quot;shape&quot;:{&quot;fill&quot;:{&quot;type&quot;:0},&quot;glow&quot;:{&quot;colorType&quot;:0},&quot;line&quot;:{&quot;solidLine&quot;:{&quot;brightness&quot;:0,&quot;colorType&quot;:1,&quot;foreColorIndex&quot;:5,&quot;transparency&quot;:0.30000001192092896},&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0"/>
</p:tagLst>
</file>

<file path=ppt/tags/tag219.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0"/>
  <p:tag name="KSO_WM_UNIT_ID" val="diagram20234797_1*l_h_i*1_1_10"/>
  <p:tag name="KSO_WM_TEMPLATE_CATEGORY" val="diagram"/>
  <p:tag name="KSO_WM_TEMPLATE_INDEX" val="20234797"/>
  <p:tag name="KSO_WM_UNIT_LAYERLEVEL" val="1_1_1"/>
  <p:tag name="KSO_WM_TAG_VERSION" val="3.0"/>
  <p:tag name="KSO_WM_BEAUTIFY_FLAG" val="#wm#"/>
  <p:tag name="KSO_WM_UNIT_FILL_TYPE" val="1"/>
  <p:tag name="KSO_WM_UNIT_FILL_FORE_SCHEMECOLOR_INDEX" val="5"/>
  <p:tag name="KSO_WM_UNIT_FILL_FORE_SCHEMECOLOR_INDEX_BRIGHTNESS" val="0"/>
  <p:tag name="KSO_WM_DIAGRAM_MAX_ITEMCNT" val="1"/>
  <p:tag name="KSO_WM_DIAGRAM_MIN_ITEMCNT" val="1"/>
  <p:tag name="KSO_WM_DIAGRAM_VIRTUALLY_FRAME" val="{&quot;height&quot;:344.79998779296875,&quot;left&quot;:-2.831226575956566,&quot;top&quot;:126.812525788555,&quot;width&quot;:457.25001220703126}"/>
  <p:tag name="KSO_WM_DIAGRAM_COLOR_MATCH_VALUE" val="{&quot;shape&quot;:{&quot;fill&quot;:{&quot;solid&quot;:{&quot;brightness&quot;:0,&quot;colorType&quot;:1,&quot;foreColorIndex&quot;:5,&quot;transparency&quot;:0.30000001192092896},&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2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2"/>
  <p:tag name="KSO_WM_UNIT_LAYERLEVEL" val="1"/>
  <p:tag name="KSO_WM_TAG_VERSION" val="1.0"/>
  <p:tag name="KSO_WM_UNIT_CONTENT_GROUP_TYPE" val="contentchip"/>
  <p:tag name="KSO_WM_UNIT_TYPE" val="i"/>
  <p:tag name="KSO_WM_UNIT_INDEX" val="2"/>
</p:tagLst>
</file>

<file path=ppt/tags/tag220.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4797_1*l_h_i*1_1_1"/>
  <p:tag name="KSO_WM_TEMPLATE_CATEGORY" val="diagram"/>
  <p:tag name="KSO_WM_TEMPLATE_INDEX" val="20234797"/>
  <p:tag name="KSO_WM_UNIT_LAYERLEVEL" val="1_1_1"/>
  <p:tag name="KSO_WM_TAG_VERSION" val="3.0"/>
  <p:tag name="KSO_WM_BEAUTIFY_FLAG" val="#wm#"/>
  <p:tag name="KSO_WM_UNIT_LINE_FORE_SCHEMECOLOR_INDEX" val="5"/>
  <p:tag name="KSO_WM_DIAGRAM_MAX_ITEMCNT" val="1"/>
  <p:tag name="KSO_WM_DIAGRAM_MIN_ITEMCNT" val="1"/>
  <p:tag name="KSO_WM_DIAGRAM_VIRTUALLY_FRAME" val="{&quot;height&quot;:344.79998779296875,&quot;left&quot;:-2.831226575956566,&quot;top&quot;:126.812525788555,&quot;width&quot;:457.25001220703126}"/>
  <p:tag name="KSO_WM_DIAGRAM_COLOR_MATCH_VALUE" val="{&quot;shape&quot;:{&quot;fill&quot;:{&quot;type&quot;:0},&quot;glow&quot;:{&quot;colorType&quot;:0},&quot;line&quot;:{&quot;solidLine&quot;:{&quot;brightness&quot;:0,&quot;colorType&quot;:1,&quot;foreColorIndex&quot;:5,&quot;transparency&quot;:0.30000001192092896},&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0"/>
</p:tagLst>
</file>

<file path=ppt/tags/tag221.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7"/>
  <p:tag name="KSO_WM_UNIT_ID" val="diagram20234797_1*l_h_i*1_1_7"/>
  <p:tag name="KSO_WM_TEMPLATE_CATEGORY" val="diagram"/>
  <p:tag name="KSO_WM_TEMPLATE_INDEX" val="20234797"/>
  <p:tag name="KSO_WM_UNIT_LAYERLEVEL" val="1_1_1"/>
  <p:tag name="KSO_WM_TAG_VERSION" val="3.0"/>
  <p:tag name="KSO_WM_BEAUTIFY_FLAG" val="#wm#"/>
  <p:tag name="KSO_WM_UNIT_FILL_TYPE" val="1"/>
  <p:tag name="KSO_WM_UNIT_FILL_FORE_SCHEMECOLOR_INDEX" val="5"/>
  <p:tag name="KSO_WM_UNIT_FILL_FORE_SCHEMECOLOR_INDEX_BRIGHTNESS" val="0"/>
  <p:tag name="KSO_WM_DIAGRAM_MAX_ITEMCNT" val="1"/>
  <p:tag name="KSO_WM_DIAGRAM_MIN_ITEMCNT" val="1"/>
  <p:tag name="KSO_WM_DIAGRAM_VIRTUALLY_FRAME" val="{&quot;height&quot;:344.79998779296875,&quot;left&quot;:-2.831226575956566,&quot;top&quot;:126.812525788555,&quot;width&quot;:457.25001220703126}"/>
  <p:tag name="KSO_WM_DIAGRAM_COLOR_MATCH_VALUE" val="{&quot;shape&quot;:{&quot;fill&quot;:{&quot;solid&quot;:{&quot;brightness&quot;:0,&quot;colorType&quot;:1,&quot;foreColorIndex&quot;:5,&quot;transparency&quot;:0.30000001192092896},&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222.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34797_1*l_h_i*1_1_4"/>
  <p:tag name="KSO_WM_TEMPLATE_CATEGORY" val="diagram"/>
  <p:tag name="KSO_WM_TEMPLATE_INDEX" val="20234797"/>
  <p:tag name="KSO_WM_UNIT_LAYERLEVEL" val="1_1_1"/>
  <p:tag name="KSO_WM_TAG_VERSION" val="3.0"/>
  <p:tag name="KSO_WM_BEAUTIFY_FLAG" val="#wm#"/>
  <p:tag name="KSO_WM_UNIT_LINE_FORE_SCHEMECOLOR_INDEX" val="5"/>
  <p:tag name="KSO_WM_DIAGRAM_MAX_ITEMCNT" val="1"/>
  <p:tag name="KSO_WM_DIAGRAM_MIN_ITEMCNT" val="1"/>
  <p:tag name="KSO_WM_DIAGRAM_VIRTUALLY_FRAME" val="{&quot;height&quot;:344.79998779296875,&quot;left&quot;:-2.831226575956566,&quot;top&quot;:126.812525788555,&quot;width&quot;:457.25001220703126}"/>
  <p:tag name="KSO_WM_DIAGRAM_COLOR_MATCH_VALUE" val="{&quot;shape&quot;:{&quot;fill&quot;:{&quot;type&quot;:0},&quot;glow&quot;:{&quot;colorType&quot;:0},&quot;line&quot;:{&quot;solidLine&quot;:{&quot;brightness&quot;:0,&quot;colorType&quot;:1,&quot;foreColorIndex&quot;:5,&quot;transparency&quot;:0.30000001192092896},&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0"/>
</p:tagLst>
</file>

<file path=ppt/tags/tag223.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1"/>
  <p:tag name="KSO_WM_UNIT_ID" val="diagram20234797_1*l_h_i*1_1_11"/>
  <p:tag name="KSO_WM_TEMPLATE_CATEGORY" val="diagram"/>
  <p:tag name="KSO_WM_TEMPLATE_INDEX" val="20234797"/>
  <p:tag name="KSO_WM_UNIT_LAYERLEVEL" val="1_1_1"/>
  <p:tag name="KSO_WM_TAG_VERSION" val="3.0"/>
  <p:tag name="KSO_WM_BEAUTIFY_FLAG" val="#wm#"/>
  <p:tag name="KSO_WM_DIAGRAM_MAX_ITEMCNT" val="1"/>
  <p:tag name="KSO_WM_DIAGRAM_MIN_ITEMCNT" val="1"/>
  <p:tag name="KSO_WM_DIAGRAM_VIRTUALLY_FRAME" val="{&quot;height&quot;:344.79998779296875,&quot;left&quot;:-2.831226575956566,&quot;top&quot;:126.812525788555,&quot;width&quot;:457.25001220703126}"/>
  <p:tag name="KSO_WM_DIAGRAM_COLOR_MATCH_VALUE" val="{&quot;shape&quot;:{&quot;fill&quot;:{&quot;type&quot;:0},&quot;glow&quot;:{&quot;colorType&quot;:0},&quot;line&quot;:{&quot;gradient&quot;:[{&quot;brightness&quot;:0,&quot;colorType&quot;:1,&quot;foreColorIndex&quot;:5,&quot;pos&quot;:0,&quot;transparency&quot;:0.94999998807907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TEXT_FILL_FORE_SCHEMECOLOR_INDEX" val="2"/>
  <p:tag name="KSO_WM_UNIT_TEXT_FILL_TYPE" val="1"/>
  <p:tag name="KSO_WM_UNIT_USESOURCEFORMAT_APPLY" val="0"/>
</p:tagLst>
</file>

<file path=ppt/tags/tag224.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6"/>
  <p:tag name="KSO_WM_UNIT_ID" val="diagram20234797_1*l_h_i*1_1_6"/>
  <p:tag name="KSO_WM_TEMPLATE_CATEGORY" val="diagram"/>
  <p:tag name="KSO_WM_TEMPLATE_INDEX" val="20234797"/>
  <p:tag name="KSO_WM_UNIT_LAYERLEVEL" val="1_1_1"/>
  <p:tag name="KSO_WM_TAG_VERSION" val="3.0"/>
  <p:tag name="KSO_WM_BEAUTIFY_FLAG" val="#wm#"/>
  <p:tag name="KSO_WM_UNIT_FILL_TYPE" val="1"/>
  <p:tag name="KSO_WM_UNIT_FILL_FORE_SCHEMECOLOR_INDEX" val="5"/>
  <p:tag name="KSO_WM_UNIT_FILL_FORE_SCHEMECOLOR_INDEX_BRIGHTNESS" val="0"/>
  <p:tag name="KSO_WM_DIAGRAM_MAX_ITEMCNT" val="1"/>
  <p:tag name="KSO_WM_DIAGRAM_MIN_ITEMCNT" val="1"/>
  <p:tag name="KSO_WM_DIAGRAM_VIRTUALLY_FRAME" val="{&quot;height&quot;:344.79998779296875,&quot;left&quot;:-2.831226575956566,&quot;top&quot;:126.812525788555,&quot;width&quot;:457.2500122070312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225.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5"/>
  <p:tag name="KSO_WM_UNIT_ID" val="diagram20234797_1*l_h_i*1_1_5"/>
  <p:tag name="KSO_WM_TEMPLATE_CATEGORY" val="diagram"/>
  <p:tag name="KSO_WM_TEMPLATE_INDEX" val="20234797"/>
  <p:tag name="KSO_WM_UNIT_LAYERLEVEL" val="1_1_1"/>
  <p:tag name="KSO_WM_TAG_VERSION" val="3.0"/>
  <p:tag name="KSO_WM_BEAUTIFY_FLAG" val="#wm#"/>
  <p:tag name="KSO_WM_UNIT_FILL_TYPE" val="1"/>
  <p:tag name="KSO_WM_UNIT_FILL_FORE_SCHEMECOLOR_INDEX" val="5"/>
  <p:tag name="KSO_WM_UNIT_FILL_FORE_SCHEMECOLOR_INDEX_BRIGHTNESS" val="0"/>
  <p:tag name="KSO_WM_DIAGRAM_MAX_ITEMCNT" val="1"/>
  <p:tag name="KSO_WM_DIAGRAM_MIN_ITEMCNT" val="1"/>
  <p:tag name="KSO_WM_DIAGRAM_VIRTUALLY_FRAME" val="{&quot;height&quot;:344.79998779296875,&quot;left&quot;:-2.831226575956566,&quot;top&quot;:126.812525788555,&quot;width&quot;:457.25001220703126}"/>
  <p:tag name="KSO_WM_DIAGRAM_COLOR_MATCH_VALUE" val="{&quot;shape&quot;:{&quot;fill&quot;:{&quot;solid&quot;:{&quot;brightness&quot;:0,&quot;colorType&quot;:1,&quot;foreColorIndex&quot;:5,&quot;transparency&quot;:0.349999994039535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226.xml><?xml version="1.0" encoding="utf-8"?>
<p:tagLst xmlns:p="http://schemas.openxmlformats.org/presentationml/2006/main">
  <p:tag name="KSO_WM_SLIDE_ID" val="custom20234798_1"/>
  <p:tag name="KSO_WM_TEMPLATE_SUBCATEGORY" val="0"/>
  <p:tag name="KSO_WM_TEMPLATE_MASTER_TYPE" val="0"/>
  <p:tag name="KSO_WM_TEMPLATE_COLOR_TYPE" val="0"/>
  <p:tag name="KSO_WM_SLIDE_TYPE" val="text"/>
  <p:tag name="KSO_WM_SLIDE_SUBTYPE" val="diag"/>
  <p:tag name="KSO_WM_SLIDE_ITEM_CNT" val="1"/>
  <p:tag name="KSO_WM_SLIDE_INDEX" val="1"/>
  <p:tag name="KSO_WM_SLIDE_SIZE" val="372.45*344.8"/>
  <p:tag name="KSO_WM_SLIDE_POSITION" val="58.3*136.55"/>
  <p:tag name="KSO_WM_DIAGRAM_GROUP_CODE" val="l1-1"/>
  <p:tag name="KSO_WM_SLIDE_DIAGTYPE" val="l"/>
  <p:tag name="KSO_WM_TAG_VERSION" val="3.0"/>
  <p:tag name="KSO_WM_BEAUTIFY_FLAG" val="#wm#"/>
  <p:tag name="KSO_WM_TEMPLATE_CATEGORY" val="custom"/>
  <p:tag name="KSO_WM_TEMPLATE_INDEX" val="20230282"/>
  <p:tag name="KSO_WM_SLIDE_LAYOUT" val="a_d_l"/>
  <p:tag name="KSO_WM_SLIDE_LAYOUT_CNT" val="1_1_1"/>
</p:tagLst>
</file>

<file path=ppt/tags/tag227.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4858_1*a*1"/>
  <p:tag name="KSO_WM_TEMPLATE_CATEGORY" val="custom"/>
  <p:tag name="KSO_WM_TEMPLATE_INDEX" val="20234858"/>
  <p:tag name="KSO_WM_UNIT_LAYERLEVEL" val="1"/>
  <p:tag name="KSO_WM_TAG_VERSION" val="3.0"/>
  <p:tag name="KSO_WM_BEAUTIFY_FLAG" val="#wm#"/>
  <p:tag name="KSO_WM_DIAGRAM_GROUP_CODE" val="l1-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4858_1*i*1"/>
  <p:tag name="KSO_WM_TEMPLATE_CATEGORY" val="custom"/>
  <p:tag name="KSO_WM_TEMPLATE_INDEX" val="20234858"/>
  <p:tag name="KSO_WM_UNIT_LAYERLEVEL" val="1"/>
  <p:tag name="KSO_WM_TAG_VERSION" val="3.0"/>
  <p:tag name="KSO_WM_BEAUTIFY_FLAG" val="#wm#"/>
  <p:tag name="KSO_WM_UNIT_FILL_FORE_SCHEMECOLOR_INDEX" val="5"/>
  <p:tag name="KSO_WM_UNIT_LINE_FORE_SCHEMECOLOR_INDEX" val="5"/>
  <p:tag name="KSO_WM_UNIT_LINE_FILL_TYPE" val="2"/>
  <p:tag name="KSO_WM_UNIT_TEXT_FILL_FORE_SCHEMECOLOR_INDEX" val="2"/>
  <p:tag name="KSO_WM_UNIT_TEXT_FILL_TYPE" val="1"/>
  <p:tag name="KSO_WM_UNIT_USESOURCEFORMAT_APPLY" val="0"/>
</p:tagLst>
</file>

<file path=ppt/tags/tag229.xml><?xml version="1.0" encoding="utf-8"?>
<p:tagLst xmlns:p="http://schemas.openxmlformats.org/presentationml/2006/main">
  <p:tag name="KSO_WM_UNIT_VALUE" val="1027*1057"/>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4858_1*d*1"/>
  <p:tag name="KSO_WM_TEMPLATE_CATEGORY" val="custom"/>
  <p:tag name="KSO_WM_TEMPLATE_INDEX" val="20234858"/>
  <p:tag name="KSO_WM_UNIT_LAYERLEVEL" val="1"/>
  <p:tag name="KSO_WM_TAG_VERSION" val="3.0"/>
  <p:tag name="KSO_WM_BEAUTIFY_FLAG" val="#wm#"/>
  <p:tag name="KSO_WM_UNIT_PICTURE_SUBTYPE" val="b"/>
  <p:tag name="KSO_WM_UNIT_FILL_FORE_SCHEMECOLOR_INDEX" val="5"/>
  <p:tag name="KSO_WM_UNIT_FILL_TYPE" val="1"/>
  <p:tag name="KSO_WM_UNIT_LINE_FORE_SCHEMECOLOR_INDEX" val="5"/>
  <p:tag name="KSO_WM_UNIT_USESOURCEFORMAT_APPLY" val="0"/>
</p:tagLst>
</file>

<file path=ppt/tags/tag23.xml><?xml version="1.0" encoding="utf-8"?>
<p:tagLst xmlns:p="http://schemas.openxmlformats.org/presentationml/2006/main">
  <p:tag name="KSO_WM_UNIT_PRESET_TEXT" val="01"/>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_4*e*1"/>
  <p:tag name="KSO_WM_UNIT_LAYERLEVEL" val="1"/>
  <p:tag name="KSO_WM_TAG_VERSION" val="1.0"/>
  <p:tag name="KSO_WM_BEAUTIFY_FLAG" val="#wm#"/>
  <p:tag name="KSO_WM_UNIT_CONTENT_GROUP_TYPE" val="contentchip"/>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4858_1*i*2"/>
  <p:tag name="KSO_WM_TEMPLATE_CATEGORY" val="custom"/>
  <p:tag name="KSO_WM_TEMPLATE_INDEX" val="20234858"/>
  <p:tag name="KSO_WM_UNIT_LAYERLEVEL" val="1"/>
  <p:tag name="KSO_WM_TAG_VERSION" val="3.0"/>
  <p:tag name="KSO_WM_BEAUTIFY_FLAG" val="#wm#"/>
  <p:tag name="KSO_WM_UNIT_USESOURCEFORMAT_APPLY" val="0"/>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custom20234858_1*i*3"/>
  <p:tag name="KSO_WM_TEMPLATE_CATEGORY" val="custom"/>
  <p:tag name="KSO_WM_TEMPLATE_INDEX" val="20234858"/>
  <p:tag name="KSO_WM_UNIT_LAYERLEVEL" val="1"/>
  <p:tag name="KSO_WM_TAG_VERSION" val="3.0"/>
  <p:tag name="KSO_WM_BEAUTIFY_FLAG" val="#wm#"/>
  <p:tag name="KSO_WM_UNIT_LINE_FORE_SCHEMECOLOR_INDEX" val="5"/>
  <p:tag name="KSO_WM_UNIT_LINE_FILL_TYPE" val="2"/>
  <p:tag name="KSO_WM_UNIT_USESOURCEFORMAT_APPLY" val="0"/>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UNIT_ID" val="custom20234858_1*i*4"/>
  <p:tag name="KSO_WM_TEMPLATE_CATEGORY" val="custom"/>
  <p:tag name="KSO_WM_TEMPLATE_INDEX" val="20234858"/>
  <p:tag name="KSO_WM_UNIT_LAYERLEVEL" val="1"/>
  <p:tag name="KSO_WM_TAG_VERSION" val="3.0"/>
  <p:tag name="KSO_WM_BEAUTIFY_FLAG" val="#wm#"/>
  <p:tag name="KSO_WM_UNIT_FILL_FORE_SCHEMECOLOR_INDEX" val="5"/>
  <p:tag name="KSO_WM_UNIT_FILL_TYPE" val="1"/>
  <p:tag name="KSO_WM_UNIT_USESOURCEFORMAT_APPLY" val="0"/>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5"/>
  <p:tag name="KSO_WM_UNIT_ID" val="custom20234858_1*i*5"/>
  <p:tag name="KSO_WM_TEMPLATE_CATEGORY" val="custom"/>
  <p:tag name="KSO_WM_TEMPLATE_INDEX" val="20234858"/>
  <p:tag name="KSO_WM_UNIT_LAYERLEVEL" val="1"/>
  <p:tag name="KSO_WM_TAG_VERSION" val="3.0"/>
  <p:tag name="KSO_WM_BEAUTIFY_FLAG" val="#wm#"/>
  <p:tag name="KSO_WM_UNIT_LINE_FORE_SCHEMECOLOR_INDEX" val="5"/>
  <p:tag name="KSO_WM_UNIT_LINE_FILL_TYPE" val="2"/>
  <p:tag name="KSO_WM_UNIT_USESOURCEFORMAT_APPLY" val="0"/>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6"/>
  <p:tag name="KSO_WM_UNIT_ID" val="custom20234858_1*i*6"/>
  <p:tag name="KSO_WM_TEMPLATE_CATEGORY" val="custom"/>
  <p:tag name="KSO_WM_TEMPLATE_INDEX" val="20234858"/>
  <p:tag name="KSO_WM_UNIT_LAYERLEVEL" val="1"/>
  <p:tag name="KSO_WM_TAG_VERSION" val="3.0"/>
  <p:tag name="KSO_WM_BEAUTIFY_FLAG" val="#wm#"/>
  <p:tag name="KSO_WM_UNIT_FILL_FORE_SCHEMECOLOR_INDEX" val="5"/>
  <p:tag name="KSO_WM_UNIT_FILL_TYPE" val="1"/>
  <p:tag name="KSO_WM_UNIT_USESOURCEFORMAT_APPLY" val="0"/>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7"/>
  <p:tag name="KSO_WM_UNIT_ID" val="custom20234858_1*i*7"/>
  <p:tag name="KSO_WM_TEMPLATE_CATEGORY" val="custom"/>
  <p:tag name="KSO_WM_TEMPLATE_INDEX" val="20234858"/>
  <p:tag name="KSO_WM_UNIT_LAYERLEVEL" val="1"/>
  <p:tag name="KSO_WM_TAG_VERSION" val="3.0"/>
  <p:tag name="KSO_WM_BEAUTIFY_FLAG" val="#wm#"/>
  <p:tag name="KSO_WM_UNIT_LINE_FORE_SCHEMECOLOR_INDEX" val="5"/>
  <p:tag name="KSO_WM_UNIT_LINE_FILL_TYPE" val="2"/>
  <p:tag name="KSO_WM_UNIT_TEXT_FILL_FORE_SCHEMECOLOR_INDEX" val="2"/>
  <p:tag name="KSO_WM_UNIT_TEXT_FILL_TYPE" val="1"/>
  <p:tag name="KSO_WM_UNIT_USESOURCEFORMAT_APPLY" val="0"/>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8"/>
  <p:tag name="KSO_WM_UNIT_ID" val="custom20234858_1*i*8"/>
  <p:tag name="KSO_WM_TEMPLATE_CATEGORY" val="custom"/>
  <p:tag name="KSO_WM_TEMPLATE_INDEX" val="20234858"/>
  <p:tag name="KSO_WM_UNIT_LAYERLEVEL" val="1"/>
  <p:tag name="KSO_WM_TAG_VERSION" val="3.0"/>
  <p:tag name="KSO_WM_BEAUTIFY_FLAG" val="#wm#"/>
  <p:tag name="KSO_WM_UNIT_FILL_FORE_SCHEMECOLOR_INDEX" val="5"/>
  <p:tag name="KSO_WM_UNIT_SHADOW_SCHEMECOLOR_INDEX" val="5"/>
  <p:tag name="KSO_WM_UNIT_TEXT_FILL_FORE_SCHEMECOLOR_INDEX" val="2"/>
  <p:tag name="KSO_WM_UNIT_TEXT_FILL_TYPE" val="1"/>
  <p:tag name="KSO_WM_UNIT_USESOURCEFORMAT_APPLY" val="0"/>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9"/>
  <p:tag name="KSO_WM_UNIT_ID" val="custom20234858_1*i*9"/>
  <p:tag name="KSO_WM_TEMPLATE_CATEGORY" val="custom"/>
  <p:tag name="KSO_WM_TEMPLATE_INDEX" val="20234858"/>
  <p:tag name="KSO_WM_UNIT_LAYERLEVEL" val="1"/>
  <p:tag name="KSO_WM_TAG_VERSION" val="3.0"/>
  <p:tag name="KSO_WM_BEAUTIFY_FLAG" val="#wm#"/>
  <p:tag name="KSO_WM_UNIT_LINE_FORE_SCHEMECOLOR_INDEX" val="5"/>
  <p:tag name="KSO_WM_UNIT_TEXT_FILL_FORE_SCHEMECOLOR_INDEX" val="2"/>
  <p:tag name="KSO_WM_UNIT_TEXT_FILL_TYPE" val="1"/>
  <p:tag name="KSO_WM_UNIT_USESOURCEFORMAT_APPLY" val="0"/>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0"/>
  <p:tag name="KSO_WM_UNIT_ID" val="custom20234858_1*i*10"/>
  <p:tag name="KSO_WM_TEMPLATE_CATEGORY" val="custom"/>
  <p:tag name="KSO_WM_TEMPLATE_INDEX" val="20234858"/>
  <p:tag name="KSO_WM_UNIT_LAYERLEVEL" val="1"/>
  <p:tag name="KSO_WM_TAG_VERSION" val="3.0"/>
  <p:tag name="KSO_WM_BEAUTIFY_FLAG" val="#wm#"/>
  <p:tag name="KSO_WM_UNIT_LINE_FORE_SCHEMECOLOR_INDEX" val="5"/>
  <p:tag name="KSO_WM_UNIT_TEXT_FILL_FORE_SCHEMECOLOR_INDEX" val="2"/>
  <p:tag name="KSO_WM_UNIT_TEXT_FILL_TYPE" val="1"/>
  <p:tag name="KSO_WM_UNIT_USESOURCEFORMAT_APPLY" val="0"/>
</p:tagLst>
</file>

<file path=ppt/tags/tag239.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20234857_2*l_h_i*1_3_4"/>
  <p:tag name="KSO_WM_TEMPLATE_CATEGORY" val="diagram"/>
  <p:tag name="KSO_WM_TEMPLATE_INDEX" val="20234857"/>
  <p:tag name="KSO_WM_UNIT_LAYERLEVEL" val="1_1_1"/>
  <p:tag name="KSO_WM_TAG_VERSION" val="3.0"/>
  <p:tag name="KSO_WM_BEAUTIFY_FLAG" val="#wm#"/>
  <p:tag name="KSO_WM_UNIT_FILL_TYPE" val="3"/>
  <p:tag name="KSO_WM_DIAGRAM_MAX_ITEMCNT" val="4"/>
  <p:tag name="KSO_WM_DIAGRAM_MIN_ITEMCNT" val="2"/>
  <p:tag name="KSO_WM_DIAGRAM_VIRTUALLY_FRAME" val="{&quot;height&quot;:370.9390563964844,&quot;left&quot;:-9.000006103515602,&quot;top&quot;:117.80763715608855,&quot;width&quot;:413.70001220703125}"/>
  <p:tag name="KSO_WM_DIAGRAM_COLOR_MATCH_VALUE" val="{&quot;shape&quot;:{&quot;fill&quot;:{&quot;gradient&quot;:[{&quot;brightness&quot;:0,&quot;colorType&quot;:1,&quot;foreColorIndex&quot;:5,&quot;pos&quot;:0,&quot;transparency&quot;:1},{&quot;brightness&quot;:0,&quot;colorType&quot;:1,&quot;foreColorIndex&quot;:5,&quot;pos&quot;:1,&quot;transparency&quot;:0.8500000238418579}],&quot;type&quot;:3},&quot;glow&quot;:{&quot;colorType&quot;:0},&quot;line&quot;:{&quot;gradient&quot;:[{&quot;brightness&quot;:0,&quot;colorType&quot;:1,&quot;foreColorIndex&quot;:5,&quot;pos&quot;:0,&quot;transparency&quot;:0.6000000238418579},{&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TEXT_FILL_FORE_SCHEMECOLOR_INDEX" val="13"/>
  <p:tag name="KSO_WM_UNIT_TEXT_FILL_TYPE" val="1"/>
  <p:tag name="KSO_WM_UNIT_USESOURCEFORMAT_APPLY" val="0"/>
</p:tagLst>
</file>

<file path=ppt/tags/tag24.xml><?xml version="1.0" encoding="utf-8"?>
<p:tagLst xmlns:p="http://schemas.openxmlformats.org/presentationml/2006/main">
  <p:tag name="KSO_WM_UNIT_ISCONTENTSTITLE" val="0"/>
  <p:tag name="KSO_WM_UNIT_ISNUMDGMTITLE" val="0"/>
  <p:tag name="KSO_WM_UNIT_PRESET_TEXT" val="添加章节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4*a*1"/>
  <p:tag name="KSO_WM_UNIT_LAYERLEVEL" val="1"/>
  <p:tag name="KSO_WM_TAG_VERSION" val="1.0"/>
  <p:tag name="KSO_WM_BEAUTIFY_FLAG" val="#wm#"/>
  <p:tag name="KSO_WM_UNIT_CONTENT_GROUP_TYPE" val="contentchip"/>
</p:tagLst>
</file>

<file path=ppt/tags/tag240.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4857_2*l_h_i*1_3_2"/>
  <p:tag name="KSO_WM_TEMPLATE_CATEGORY" val="diagram"/>
  <p:tag name="KSO_WM_TEMPLATE_INDEX" val="20234857"/>
  <p:tag name="KSO_WM_UNIT_LAYERLEVEL" val="1_1_1"/>
  <p:tag name="KSO_WM_TAG_VERSION" val="3.0"/>
  <p:tag name="KSO_WM_BEAUTIFY_FLAG" val="#wm#"/>
  <p:tag name="KSO_WM_UNIT_FILL_TYPE" val="3"/>
  <p:tag name="KSO_WM_DIAGRAM_MAX_ITEMCNT" val="4"/>
  <p:tag name="KSO_WM_DIAGRAM_MIN_ITEMCNT" val="2"/>
  <p:tag name="KSO_WM_DIAGRAM_VIRTUALLY_FRAME" val="{&quot;height&quot;:370.9390563964844,&quot;left&quot;:-9.000006103515602,&quot;top&quot;:117.80763715608855,&quot;width&quot;:413.70001220703125}"/>
  <p:tag name="KSO_WM_DIAGRAM_COLOR_MATCH_VALUE" val="{&quot;shape&quot;:{&quot;fill&quot;:{&quot;gradient&quot;:[{&quot;brightness&quot;:0.6000000238418579,&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241.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34857_2*l_h_i*1_2_4"/>
  <p:tag name="KSO_WM_TEMPLATE_CATEGORY" val="diagram"/>
  <p:tag name="KSO_WM_TEMPLATE_INDEX" val="20234857"/>
  <p:tag name="KSO_WM_UNIT_LAYERLEVEL" val="1_1_1"/>
  <p:tag name="KSO_WM_TAG_VERSION" val="3.0"/>
  <p:tag name="KSO_WM_BEAUTIFY_FLAG" val="#wm#"/>
  <p:tag name="KSO_WM_UNIT_FILL_TYPE" val="3"/>
  <p:tag name="KSO_WM_DIAGRAM_MAX_ITEMCNT" val="4"/>
  <p:tag name="KSO_WM_DIAGRAM_MIN_ITEMCNT" val="2"/>
  <p:tag name="KSO_WM_DIAGRAM_VIRTUALLY_FRAME" val="{&quot;height&quot;:370.9390563964844,&quot;left&quot;:-9.000006103515602,&quot;top&quot;:117.80763715608855,&quot;width&quot;:413.70001220703125}"/>
  <p:tag name="KSO_WM_DIAGRAM_COLOR_MATCH_VALUE" val="{&quot;shape&quot;:{&quot;fill&quot;:{&quot;gradient&quot;:[{&quot;brightness&quot;:0,&quot;colorType&quot;:1,&quot;foreColorIndex&quot;:5,&quot;pos&quot;:0,&quot;transparency&quot;:1},{&quot;brightness&quot;:0,&quot;colorType&quot;:1,&quot;foreColorIndex&quot;:5,&quot;pos&quot;:1,&quot;transparency&quot;:0.8500000238418579}],&quot;type&quot;:3},&quot;glow&quot;:{&quot;colorType&quot;:0},&quot;line&quot;:{&quot;gradient&quot;:[{&quot;brightness&quot;:0,&quot;colorType&quot;:1,&quot;foreColorIndex&quot;:5,&quot;pos&quot;:0,&quot;transparency&quot;:0.6000000238418579},{&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TEXT_FILL_FORE_SCHEMECOLOR_INDEX" val="13"/>
  <p:tag name="KSO_WM_UNIT_TEXT_FILL_TYPE" val="1"/>
  <p:tag name="KSO_WM_UNIT_USESOURCEFORMAT_APPLY" val="0"/>
</p:tagLst>
</file>

<file path=ppt/tags/tag242.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34857_2*l_h_i*1_1_4"/>
  <p:tag name="KSO_WM_TEMPLATE_CATEGORY" val="diagram"/>
  <p:tag name="KSO_WM_TEMPLATE_INDEX" val="20234857"/>
  <p:tag name="KSO_WM_UNIT_LAYERLEVEL" val="1_1_1"/>
  <p:tag name="KSO_WM_TAG_VERSION" val="3.0"/>
  <p:tag name="KSO_WM_BEAUTIFY_FLAG" val="#wm#"/>
  <p:tag name="KSO_WM_UNIT_FILL_TYPE" val="3"/>
  <p:tag name="KSO_WM_DIAGRAM_MAX_ITEMCNT" val="4"/>
  <p:tag name="KSO_WM_DIAGRAM_MIN_ITEMCNT" val="2"/>
  <p:tag name="KSO_WM_DIAGRAM_VIRTUALLY_FRAME" val="{&quot;height&quot;:370.9390563964844,&quot;left&quot;:-9.000006103515602,&quot;top&quot;:117.80763715608855,&quot;width&quot;:413.70001220703125}"/>
  <p:tag name="KSO_WM_DIAGRAM_COLOR_MATCH_VALUE" val="{&quot;shape&quot;:{&quot;fill&quot;:{&quot;gradient&quot;:[{&quot;brightness&quot;:0,&quot;colorType&quot;:1,&quot;foreColorIndex&quot;:5,&quot;pos&quot;:0,&quot;transparency&quot;:1},{&quot;brightness&quot;:0,&quot;colorType&quot;:1,&quot;foreColorIndex&quot;:5,&quot;pos&quot;:1,&quot;transparency&quot;:0.8500000238418579}],&quot;type&quot;:3},&quot;glow&quot;:{&quot;colorType&quot;:0},&quot;line&quot;:{&quot;gradient&quot;:[{&quot;brightness&quot;:0,&quot;colorType&quot;:1,&quot;foreColorIndex&quot;:5,&quot;pos&quot;:0,&quot;transparency&quot;:0.6000000238418579},{&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TEXT_FILL_FORE_SCHEMECOLOR_INDEX" val="13"/>
  <p:tag name="KSO_WM_UNIT_TEXT_FILL_TYPE" val="1"/>
  <p:tag name="KSO_WM_UNIT_USESOURCEFORMAT_APPLY" val="0"/>
</p:tagLst>
</file>

<file path=ppt/tags/tag243.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4857_2*l_h_i*1_1_3"/>
  <p:tag name="KSO_WM_TEMPLATE_CATEGORY" val="diagram"/>
  <p:tag name="KSO_WM_TEMPLATE_INDEX" val="20234857"/>
  <p:tag name="KSO_WM_UNIT_LAYERLEVEL" val="1_1_1"/>
  <p:tag name="KSO_WM_TAG_VERSION" val="3.0"/>
  <p:tag name="KSO_WM_BEAUTIFY_FLAG" val="#wm#"/>
  <p:tag name="KSO_WM_UNIT_FILL_TYPE" val="1"/>
  <p:tag name="KSO_WM_UNIT_FILL_FORE_SCHEMECOLOR_INDEX" val="5"/>
  <p:tag name="KSO_WM_UNIT_FILL_FORE_SCHEMECOLOR_INDEX_BRIGHTNESS" val="0"/>
  <p:tag name="KSO_WM_DIAGRAM_MAX_ITEMCNT" val="4"/>
  <p:tag name="KSO_WM_DIAGRAM_MIN_ITEMCNT" val="2"/>
  <p:tag name="KSO_WM_DIAGRAM_VIRTUALLY_FRAME" val="{&quot;height&quot;:370.9390563964844,&quot;left&quot;:-9.000006103515602,&quot;top&quot;:117.80763715608855,&quot;width&quot;:413.700012207031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244.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4857_2*l_h_i*1_1_1"/>
  <p:tag name="KSO_WM_TEMPLATE_CATEGORY" val="diagram"/>
  <p:tag name="KSO_WM_TEMPLATE_INDEX" val="20234857"/>
  <p:tag name="KSO_WM_UNIT_LAYERLEVEL" val="1_1_1"/>
  <p:tag name="KSO_WM_TAG_VERSION" val="3.0"/>
  <p:tag name="KSO_WM_BEAUTIFY_FLAG" val="#wm#"/>
  <p:tag name="KSO_WM_UNIT_LINE_FORE_SCHEMECOLOR_INDEX" val="5"/>
  <p:tag name="KSO_WM_DIAGRAM_MAX_ITEMCNT" val="4"/>
  <p:tag name="KSO_WM_DIAGRAM_MIN_ITEMCNT" val="2"/>
  <p:tag name="KSO_WM_DIAGRAM_VIRTUALLY_FRAME" val="{&quot;height&quot;:370.9390563964844,&quot;left&quot;:-9.000006103515602,&quot;top&quot;:117.80763715608855,&quot;width&quot;:413.7000122070312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0"/>
</p:tagLst>
</file>

<file path=ppt/tags/tag245.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4857_2*l_h_i*1_1_2"/>
  <p:tag name="KSO_WM_TEMPLATE_CATEGORY" val="diagram"/>
  <p:tag name="KSO_WM_TEMPLATE_INDEX" val="20234857"/>
  <p:tag name="KSO_WM_UNIT_LAYERLEVEL" val="1_1_1"/>
  <p:tag name="KSO_WM_TAG_VERSION" val="3.0"/>
  <p:tag name="KSO_WM_BEAUTIFY_FLAG" val="#wm#"/>
  <p:tag name="KSO_WM_UNIT_FILL_TYPE" val="3"/>
  <p:tag name="KSO_WM_DIAGRAM_MAX_ITEMCNT" val="4"/>
  <p:tag name="KSO_WM_DIAGRAM_MIN_ITEMCNT" val="2"/>
  <p:tag name="KSO_WM_DIAGRAM_VIRTUALLY_FRAME" val="{&quot;height&quot;:370.9390563964844,&quot;left&quot;:-9.000006103515602,&quot;top&quot;:117.80763715608855,&quot;width&quot;:413.70001220703125}"/>
  <p:tag name="KSO_WM_DIAGRAM_COLOR_MATCH_VALUE" val="{&quot;shape&quot;:{&quot;fill&quot;:{&quot;gradient&quot;:[{&quot;brightness&quot;:0.6000000238418579,&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246.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4857_2*l_h_i*1_2_2"/>
  <p:tag name="KSO_WM_TEMPLATE_CATEGORY" val="diagram"/>
  <p:tag name="KSO_WM_TEMPLATE_INDEX" val="20234857"/>
  <p:tag name="KSO_WM_UNIT_LAYERLEVEL" val="1_1_1"/>
  <p:tag name="KSO_WM_TAG_VERSION" val="3.0"/>
  <p:tag name="KSO_WM_BEAUTIFY_FLAG" val="#wm#"/>
  <p:tag name="KSO_WM_UNIT_FILL_TYPE" val="3"/>
  <p:tag name="KSO_WM_DIAGRAM_MAX_ITEMCNT" val="4"/>
  <p:tag name="KSO_WM_DIAGRAM_MIN_ITEMCNT" val="2"/>
  <p:tag name="KSO_WM_DIAGRAM_VIRTUALLY_FRAME" val="{&quot;height&quot;:370.9390563964844,&quot;left&quot;:-9.000006103515602,&quot;top&quot;:117.80763715608855,&quot;width&quot;:413.70001220703125}"/>
  <p:tag name="KSO_WM_DIAGRAM_COLOR_MATCH_VALUE" val="{&quot;shape&quot;:{&quot;fill&quot;:{&quot;gradient&quot;:[{&quot;brightness&quot;:0.6000000238418579,&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247.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4857_2*l_h_i*1_2_3"/>
  <p:tag name="KSO_WM_TEMPLATE_CATEGORY" val="diagram"/>
  <p:tag name="KSO_WM_TEMPLATE_INDEX" val="20234857"/>
  <p:tag name="KSO_WM_UNIT_LAYERLEVEL" val="1_1_1"/>
  <p:tag name="KSO_WM_TAG_VERSION" val="3.0"/>
  <p:tag name="KSO_WM_BEAUTIFY_FLAG" val="#wm#"/>
  <p:tag name="KSO_WM_UNIT_FILL_TYPE" val="1"/>
  <p:tag name="KSO_WM_UNIT_FILL_FORE_SCHEMECOLOR_INDEX" val="5"/>
  <p:tag name="KSO_WM_UNIT_FILL_FORE_SCHEMECOLOR_INDEX_BRIGHTNESS" val="0"/>
  <p:tag name="KSO_WM_DIAGRAM_MAX_ITEMCNT" val="4"/>
  <p:tag name="KSO_WM_DIAGRAM_MIN_ITEMCNT" val="2"/>
  <p:tag name="KSO_WM_DIAGRAM_VIRTUALLY_FRAME" val="{&quot;height&quot;:370.9390563964844,&quot;left&quot;:-9.000006103515602,&quot;top&quot;:117.80763715608855,&quot;width&quot;:413.700012207031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248.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4857_2*l_h_i*1_2_1"/>
  <p:tag name="KSO_WM_TEMPLATE_CATEGORY" val="diagram"/>
  <p:tag name="KSO_WM_TEMPLATE_INDEX" val="20234857"/>
  <p:tag name="KSO_WM_UNIT_LAYERLEVEL" val="1_1_1"/>
  <p:tag name="KSO_WM_TAG_VERSION" val="3.0"/>
  <p:tag name="KSO_WM_BEAUTIFY_FLAG" val="#wm#"/>
  <p:tag name="KSO_WM_UNIT_LINE_FORE_SCHEMECOLOR_INDEX" val="5"/>
  <p:tag name="KSO_WM_DIAGRAM_MAX_ITEMCNT" val="4"/>
  <p:tag name="KSO_WM_DIAGRAM_MIN_ITEMCNT" val="2"/>
  <p:tag name="KSO_WM_DIAGRAM_VIRTUALLY_FRAME" val="{&quot;height&quot;:370.9390563964844,&quot;left&quot;:-9.000006103515602,&quot;top&quot;:117.80763715608855,&quot;width&quot;:413.7000122070312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0"/>
</p:tagLst>
</file>

<file path=ppt/tags/tag249.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34857_2*l_h_i*1_3_3"/>
  <p:tag name="KSO_WM_TEMPLATE_CATEGORY" val="diagram"/>
  <p:tag name="KSO_WM_TEMPLATE_INDEX" val="20234857"/>
  <p:tag name="KSO_WM_UNIT_LAYERLEVEL" val="1_1_1"/>
  <p:tag name="KSO_WM_TAG_VERSION" val="3.0"/>
  <p:tag name="KSO_WM_BEAUTIFY_FLAG" val="#wm#"/>
  <p:tag name="KSO_WM_UNIT_FILL_TYPE" val="1"/>
  <p:tag name="KSO_WM_UNIT_FILL_FORE_SCHEMECOLOR_INDEX" val="5"/>
  <p:tag name="KSO_WM_UNIT_FILL_FORE_SCHEMECOLOR_INDEX_BRIGHTNESS" val="0"/>
  <p:tag name="KSO_WM_DIAGRAM_MAX_ITEMCNT" val="4"/>
  <p:tag name="KSO_WM_DIAGRAM_MIN_ITEMCNT" val="2"/>
  <p:tag name="KSO_WM_DIAGRAM_VIRTUALLY_FRAME" val="{&quot;height&quot;:370.9390563964844,&quot;left&quot;:-9.000006103515602,&quot;top&quot;:117.80763715608855,&quot;width&quot;:413.700012207031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4857_2*l_h_i*1_3_1"/>
  <p:tag name="KSO_WM_TEMPLATE_CATEGORY" val="diagram"/>
  <p:tag name="KSO_WM_TEMPLATE_INDEX" val="20234857"/>
  <p:tag name="KSO_WM_UNIT_LAYERLEVEL" val="1_1_1"/>
  <p:tag name="KSO_WM_TAG_VERSION" val="3.0"/>
  <p:tag name="KSO_WM_BEAUTIFY_FLAG" val="#wm#"/>
  <p:tag name="KSO_WM_UNIT_LINE_FORE_SCHEMECOLOR_INDEX" val="5"/>
  <p:tag name="KSO_WM_DIAGRAM_MAX_ITEMCNT" val="4"/>
  <p:tag name="KSO_WM_DIAGRAM_MIN_ITEMCNT" val="2"/>
  <p:tag name="KSO_WM_DIAGRAM_VIRTUALLY_FRAME" val="{&quot;height&quot;:370.9390563964844,&quot;left&quot;:-9.000006103515602,&quot;top&quot;:117.80763715608855,&quot;width&quot;:413.7000122070312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0"/>
</p:tagLst>
</file>

<file path=ppt/tags/tag25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4857_2*l_h_f*1_1_1"/>
  <p:tag name="KSO_WM_TEMPLATE_CATEGORY" val="diagram"/>
  <p:tag name="KSO_WM_TEMPLATE_INDEX" val="20234857"/>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70.9390563964844,&quot;left&quot;:-9.000006103515602,&quot;top&quot;:117.80763715608855,&quot;width&quot;:413.7000122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单击此处输入您的项正文，文字是您思想的提炼，请尽量言简意赅的阐述观点。"/>
  <p:tag name="KSO_WM_UNIT_TEXT_FILL_FORE_SCHEMECOLOR_INDEX" val="1"/>
  <p:tag name="KSO_WM_UNIT_TEXT_FILL_TYPE" val="1"/>
  <p:tag name="KSO_WM_UNIT_TEXT_TYPE" val="1"/>
  <p:tag name="KSO_WM_UNIT_USESOURCEFORMAT_APPLY" val="0"/>
</p:tagLst>
</file>

<file path=ppt/tags/tag25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4857_2*l_h_a*1_1_1"/>
  <p:tag name="KSO_WM_TEMPLATE_CATEGORY" val="diagram"/>
  <p:tag name="KSO_WM_TEMPLATE_INDEX" val="20234857"/>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70.9390563964844,&quot;left&quot;:-9.000006103515602,&quot;top&quot;:117.80763715608855,&quot;width&quot;:413.7000122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6000000238418579,&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添加标题"/>
  <p:tag name="KSO_WM_UNIT_TEXT_FILL_FORE_SCHEMECOLOR_INDEX" val="3"/>
  <p:tag name="KSO_WM_UNIT_TEXT_FILL_TYPE" val="3"/>
  <p:tag name="KSO_WM_UNIT_TEXT_TYPE" val="1"/>
  <p:tag name="KSO_WM_UNIT_USESOURCEFORMAT_APPLY" val="0"/>
</p:tagLst>
</file>

<file path=ppt/tags/tag25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4857_2*l_h_f*1_2_1"/>
  <p:tag name="KSO_WM_TEMPLATE_CATEGORY" val="diagram"/>
  <p:tag name="KSO_WM_TEMPLATE_INDEX" val="20234857"/>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70.9390563964844,&quot;left&quot;:-9.000006103515602,&quot;top&quot;:117.80763715608855,&quot;width&quot;:413.7000122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单击此处输入您的项正文，文字是您思想的提炼，请尽量言简意赅的阐述观点。"/>
  <p:tag name="KSO_WM_UNIT_TEXT_FILL_FORE_SCHEMECOLOR_INDEX" val="1"/>
  <p:tag name="KSO_WM_UNIT_TEXT_FILL_TYPE" val="1"/>
  <p:tag name="KSO_WM_UNIT_TEXT_TYPE" val="1"/>
  <p:tag name="KSO_WM_UNIT_USESOURCEFORMAT_APPLY" val="0"/>
</p:tagLst>
</file>

<file path=ppt/tags/tag25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4857_2*l_h_a*1_2_1"/>
  <p:tag name="KSO_WM_TEMPLATE_CATEGORY" val="diagram"/>
  <p:tag name="KSO_WM_TEMPLATE_INDEX" val="20234857"/>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70.9390563964844,&quot;left&quot;:-9.000006103515602,&quot;top&quot;:117.80763715608855,&quot;width&quot;:413.7000122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6000000238418579,&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添加标题"/>
  <p:tag name="KSO_WM_UNIT_TEXT_FILL_FORE_SCHEMECOLOR_INDEX" val="3"/>
  <p:tag name="KSO_WM_UNIT_TEXT_FILL_TYPE" val="3"/>
  <p:tag name="KSO_WM_UNIT_TEXT_TYPE" val="1"/>
  <p:tag name="KSO_WM_UNIT_USESOURCEFORMAT_APPLY" val="0"/>
</p:tagLst>
</file>

<file path=ppt/tags/tag25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4857_2*l_h_f*1_3_1"/>
  <p:tag name="KSO_WM_TEMPLATE_CATEGORY" val="diagram"/>
  <p:tag name="KSO_WM_TEMPLATE_INDEX" val="20234857"/>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70.9390563964844,&quot;left&quot;:-9.000006103515602,&quot;top&quot;:117.80763715608855,&quot;width&quot;:413.7000122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单击此处输入您的项正文，文字是您思想的提炼，请尽量言简意赅的阐述观点。"/>
  <p:tag name="KSO_WM_UNIT_TEXT_FILL_FORE_SCHEMECOLOR_INDEX" val="1"/>
  <p:tag name="KSO_WM_UNIT_TEXT_FILL_TYPE" val="1"/>
  <p:tag name="KSO_WM_UNIT_TEXT_TYPE" val="1"/>
  <p:tag name="KSO_WM_UNIT_USESOURCEFORMAT_APPLY" val="0"/>
</p:tagLst>
</file>

<file path=ppt/tags/tag25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4857_2*l_h_a*1_3_1"/>
  <p:tag name="KSO_WM_TEMPLATE_CATEGORY" val="diagram"/>
  <p:tag name="KSO_WM_TEMPLATE_INDEX" val="20234857"/>
  <p:tag name="KSO_WM_UNIT_LAYERLEVEL" val="1_1_1"/>
  <p:tag name="KSO_WM_TAG_VERSION" val="3.0"/>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70.9390563964844,&quot;left&quot;:-9.000006103515602,&quot;top&quot;:117.80763715608855,&quot;width&quot;:413.7000122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6000000238418579,&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添加标题"/>
  <p:tag name="KSO_WM_UNIT_TEXT_FILL_FORE_SCHEMECOLOR_INDEX" val="3"/>
  <p:tag name="KSO_WM_UNIT_TEXT_FILL_TYPE" val="3"/>
  <p:tag name="KSO_WM_UNIT_TEXT_TYPE" val="1"/>
  <p:tag name="KSO_WM_UNIT_USESOURCEFORMAT_APPLY" val="0"/>
</p:tagLst>
</file>

<file path=ppt/tags/tag257.xml><?xml version="1.0" encoding="utf-8"?>
<p:tagLst xmlns:p="http://schemas.openxmlformats.org/presentationml/2006/main">
  <p:tag name="KSO_WM_SLIDE_ID" val="custom20234858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0282"/>
  <p:tag name="KSO_WM_SLIDE_TYPE" val="text"/>
  <p:tag name="KSO_WM_SLIDE_SUBTYPE" val="picTxt"/>
  <p:tag name="KSO_WM_SLIDE_SIZE" val="413.685*365.589"/>
  <p:tag name="KSO_WM_SLIDE_POSITION" val="55.45*134.25"/>
  <p:tag name="KSO_WM_SLIDE_LAYOUT" val="a_d_l"/>
  <p:tag name="KSO_WM_SLIDE_LAYOUT_CNT" val="1_1_1"/>
  <p:tag name="KSO_WM_SPECIAL_SOURCE" val="bdnull"/>
  <p:tag name="KSO_WM_DIAGRAM_GROUP_CODE" val="l1-1"/>
  <p:tag name="KSO_WM_SLIDE_DIAGTYPE" val="l"/>
</p:tagLst>
</file>

<file path=ppt/tags/tag258.xml><?xml version="1.0" encoding="utf-8"?>
<p:tagLst xmlns:p="http://schemas.openxmlformats.org/presentationml/2006/main">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custom20230282_7*e*1"/>
  <p:tag name="KSO_WM_TEMPLATE_CATEGORY" val="custom"/>
  <p:tag name="KSO_WM_TEMPLATE_INDEX" val="20230282"/>
  <p:tag name="KSO_WM_UNIT_LAYERLEVEL" val="1"/>
  <p:tag name="KSO_WM_TAG_VERSION" val="1.0"/>
  <p:tag name="KSO_WM_BEAUTIFY_FLAG" val="#wm#"/>
  <p:tag name="KSO_WM_UNIT_CONTENT_GROUP_TYPE" val="contentchip"/>
</p:tagLst>
</file>

<file path=ppt/tags/tag25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82_7*a*1"/>
  <p:tag name="KSO_WM_TEMPLATE_CATEGORY" val="custom"/>
  <p:tag name="KSO_WM_TEMPLATE_INDEX" val="20230282"/>
  <p:tag name="KSO_WM_UNIT_LAYERLEVEL" val="1"/>
  <p:tag name="KSO_WM_TAG_VERSION" val="1.0"/>
  <p:tag name="KSO_WM_BEAUTIFY_FLAG" val="#wm#"/>
  <p:tag name="KSO_WM_UNIT_CONTENT_GROUP_TYPE" val="contentchip"/>
  <p:tag name="KSO_WM_UNIT_PRESET_TEXT" val="添加章节标题"/>
  <p:tag name="KSO_WM_UNIT_TEXT_TYPE"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p="http://schemas.openxmlformats.org/presentationml/2006/main">
  <p:tag name="KSO_WM_SLIDE_ID" val="custom20230282_7"/>
  <p:tag name="KSO_WM_TEMPLATE_SUBCATEGORY" val="29"/>
  <p:tag name="KSO_WM_TEMPLATE_MASTER_TYPE" val="0"/>
  <p:tag name="KSO_WM_TEMPLATE_COLOR_TYPE" val="0"/>
  <p:tag name="KSO_WM_SLIDE_ITEM_CNT" val="0"/>
  <p:tag name="KSO_WM_SLIDE_INDEX" val="7"/>
  <p:tag name="KSO_WM_TAG_VERSION" val="1.0"/>
  <p:tag name="KSO_WM_BEAUTIFY_FLAG" val="#wm#"/>
  <p:tag name="KSO_WM_TEMPLATE_CATEGORY" val="custom"/>
  <p:tag name="KSO_WM_TEMPLATE_INDEX" val="20230282"/>
  <p:tag name="KSO_WM_SLIDE_TYPE" val="sectionTitle"/>
  <p:tag name="KSO_WM_SLIDE_SUBTYPE" val="pureTxt"/>
  <p:tag name="KSO_WM_SLIDE_LAYOUT" val="a_e"/>
  <p:tag name="KSO_WM_SLIDE_LAYOUT_CNT" val="1_1"/>
  <p:tag name="KSO_WM_SPECIAL_SOURCE" val="bdnull"/>
  <p:tag name="KSO_WM_SLIDE_CONTENT_AREA" val="{&quot;left&quot;:&quot;437.4&quot;,&quot;top&quot;:&quot;52.95&quot;,&quot;width&quot;:&quot;503&quot;,&quot;height&quot;:&quot;358.9&quot;}"/>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3_4*a*1"/>
  <p:tag name="KSO_WM_TEMPLATE_CATEGORY" val="diagram"/>
  <p:tag name="KSO_WM_TEMPLATE_INDEX" val="20234403"/>
  <p:tag name="KSO_WM_UNIT_LAYERLEVEL" val="1"/>
  <p:tag name="KSO_WM_TAG_VERSION" val="3.0"/>
  <p:tag name="KSO_WM_BEAUTIFY_FLAG" val="#wm#"/>
  <p:tag name="KSO_WM_UNIT_ISCONTENTSTITLE" val="0"/>
  <p:tag name="KSO_WM_UNIT_ISNUMDGMTITLE" val="0"/>
  <p:tag name="KSO_WM_UNIT_NOCLEAR" val="0"/>
  <p:tag name="KSO_WM_UNIT_VALUE" val="26"/>
  <p:tag name="KSO_WM_DIAGRAM_GROUP_CODE" val="l1-1"/>
  <p:tag name="KSO_WM_UNIT_TYPE" val="a"/>
  <p:tag name="KSO_WM_UNIT_INDEX" val="1"/>
  <p:tag name="KSO_WM_UNIT_TEXT_TYPE" val="1"/>
  <p:tag name="KSO_WM_UNIT_PRESET_TEXT" val="单击此处添加标题"/>
  <p:tag name="KSO_WM_UNIT_TEXT_FILL_FORE_SCHEMECOLOR_INDEX" val="13"/>
  <p:tag name="KSO_WM_UNIT_TEXT_FILL_TYPE" val="1"/>
  <p:tag name="KSO_WM_UNIT_USESOURCEFORMAT_APPLY" val="0"/>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3_4*l_h_i*1_1_6"/>
  <p:tag name="KSO_WM_TEMPLATE_CATEGORY" val="diagram"/>
  <p:tag name="KSO_WM_TEMPLATE_INDEX" val="20234403"/>
  <p:tag name="KSO_WM_UNIT_LAYERLEVEL" val="1_1_1"/>
  <p:tag name="KSO_WM_TAG_VERSION" val="3.0"/>
  <p:tag name="KSO_WM_DIAGRAM_GROUP_CODE" val="l1-1"/>
  <p:tag name="KSO_WM_UNIT_TYPE" val="l_h_i"/>
  <p:tag name="KSO_WM_UNIT_INDEX" val="1_1_6"/>
  <p:tag name="KSO_WM_DIAGRAM_MAX_ITEMCNT" val="5"/>
  <p:tag name="KSO_WM_DIAGRAM_MIN_ITEMCNT" val="2"/>
  <p:tag name="KSO_WM_DIAGRAM_VIRTUALLY_FRAME" val="{&quot;height&quot;:372.45001220703125,&quot;left&quot;:-39.40001220703125,&quot;top&quot;:102.01877342404342,&quot;width&quot;:794.9000244140625}"/>
  <p:tag name="KSO_WM_DIAGRAM_COLOR_MATCH_VALUE" val="{&quot;shape&quot;:{&quot;fill&quot;:{&quot;type&quot;:0},&quot;glow&quot;:{&quot;colorType&quot;:0},&quot;line&quot;:{&quot;gradient&quot;:[{&quot;brightness&quot;:0.6000000238418579,&quot;colorType&quot;:1,&quot;foreColorIndex&quot;:5,&quot;pos&quot;:0.9169999957084656,&quot;transparency&quot;:0},{&quot;brightness&quot;:0,&quot;colorType&quot;:1,&quot;foreColorIndex&quot;:14,&quot;pos&quot;:0,&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LINE_FORE_SCHEMECOLOR_INDEX" val="14"/>
  <p:tag name="KSO_WM_UNIT_TEXT_FILL_FORE_SCHEMECOLOR_INDEX" val="13"/>
  <p:tag name="KSO_WM_UNIT_TEXT_FILL_TYPE" val="1"/>
  <p:tag name="KSO_WM_UNIT_USESOURCEFORMAT_APPLY" val="0"/>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3_4*l_h_i*1_1_4"/>
  <p:tag name="KSO_WM_TEMPLATE_CATEGORY" val="diagram"/>
  <p:tag name="KSO_WM_TEMPLATE_INDEX" val="20234403"/>
  <p:tag name="KSO_WM_UNIT_LAYERLEVEL" val="1_1_1"/>
  <p:tag name="KSO_WM_TAG_VERSION" val="3.0"/>
  <p:tag name="KSO_WM_DIAGRAM_GROUP_CODE" val="l1-1"/>
  <p:tag name="KSO_WM_UNIT_TYPE" val="l_h_i"/>
  <p:tag name="KSO_WM_UNIT_INDEX" val="1_1_4"/>
  <p:tag name="KSO_WM_DIAGRAM_MAX_ITEMCNT" val="5"/>
  <p:tag name="KSO_WM_DIAGRAM_MIN_ITEMCNT" val="2"/>
  <p:tag name="KSO_WM_DIAGRAM_VIRTUALLY_FRAME" val="{&quot;height&quot;:372.45001220703125,&quot;left&quot;:-39.40001220703125,&quot;top&quot;:102.01877342404342,&quot;width&quot;:794.9000244140625}"/>
  <p:tag name="KSO_WM_DIAGRAM_COLOR_MATCH_VALUE" val="{&quot;shape&quot;:{&quot;fill&quot;:{&quot;gradient&quot;:[{&quot;brightness&quot;:0,&quot;colorType&quot;:1,&quot;foreColorIndex&quot;:5,&quot;pos&quot;:0.3799999952316284,&quot;transparency&quot;:1},{&quot;brightness&quot;:0,&quot;colorType&quot;:1,&quot;foreColorIndex&quot;:5,&quot;pos&quot;:1,&quot;transparency&quot;:0.8199999928474426}],&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FILL_TYPE" val="3"/>
  <p:tag name="KSO_WM_UNIT_TEXT_FILL_FORE_SCHEMECOLOR_INDEX" val="13"/>
  <p:tag name="KSO_WM_UNIT_TEXT_FILL_TYPE" val="1"/>
  <p:tag name="KSO_WM_UNIT_USESOURCEFORMAT_APPLY" val="0"/>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3_4*l_h_i*1_1_3"/>
  <p:tag name="KSO_WM_TEMPLATE_CATEGORY" val="diagram"/>
  <p:tag name="KSO_WM_TEMPLATE_INDEX" val="20234403"/>
  <p:tag name="KSO_WM_UNIT_LAYERLEVEL" val="1_1_1"/>
  <p:tag name="KSO_WM_TAG_VERSION" val="3.0"/>
  <p:tag name="KSO_WM_DIAGRAM_GROUP_CODE" val="l1-1"/>
  <p:tag name="KSO_WM_UNIT_TYPE" val="l_h_i"/>
  <p:tag name="KSO_WM_UNIT_INDEX" val="1_1_3"/>
  <p:tag name="KSO_WM_DIAGRAM_MAX_ITEMCNT" val="5"/>
  <p:tag name="KSO_WM_DIAGRAM_MIN_ITEMCNT" val="2"/>
  <p:tag name="KSO_WM_DIAGRAM_VIRTUALLY_FRAME" val="{&quot;height&quot;:372.45001220703125,&quot;left&quot;:-39.40001220703125,&quot;top&quot;:102.01877342404342,&quot;width&quot;:794.9000244140625}"/>
  <p:tag name="KSO_WM_DIAGRAM_COLOR_MATCH_VALUE" val="{&quot;shape&quot;:{&quot;fill&quot;:{&quot;type&quot;:0},&quot;glow&quot;:{&quot;colorType&quot;:0},&quot;line&quot;:{&quot;gradient&quot;:[{&quot;brightness&quot;:0,&quot;colorType&quot;:1,&quot;foreColorIndex&quot;:14,&quot;pos&quot;:0,&quot;transparency&quot;:1},{&quot;brightness&quot;:0.6000000238418579,&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LINE_FORE_SCHEMECOLOR_INDEX" val="5"/>
  <p:tag name="KSO_WM_UNIT_TEXT_FILL_FORE_SCHEMECOLOR_INDEX" val="13"/>
  <p:tag name="KSO_WM_UNIT_TEXT_FILL_TYPE" val="1"/>
  <p:tag name="KSO_WM_UNIT_USESOURCEFORMAT_APPLY" val="0"/>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3_4*l_h_i*1_1_2"/>
  <p:tag name="KSO_WM_TEMPLATE_CATEGORY" val="diagram"/>
  <p:tag name="KSO_WM_TEMPLATE_INDEX" val="20234403"/>
  <p:tag name="KSO_WM_UNIT_LAYERLEVEL" val="1_1_1"/>
  <p:tag name="KSO_WM_TAG_VERSION" val="3.0"/>
  <p:tag name="KSO_WM_DIAGRAM_GROUP_CODE" val="l1-1"/>
  <p:tag name="KSO_WM_UNIT_TYPE" val="l_h_i"/>
  <p:tag name="KSO_WM_UNIT_INDEX" val="1_1_2"/>
  <p:tag name="KSO_WM_DIAGRAM_MAX_ITEMCNT" val="5"/>
  <p:tag name="KSO_WM_DIAGRAM_MIN_ITEMCNT" val="2"/>
  <p:tag name="KSO_WM_DIAGRAM_VIRTUALLY_FRAME" val="{&quot;height&quot;:372.45001220703125,&quot;left&quot;:-39.40001220703125,&quot;top&quot;:102.01877342404342,&quot;width&quot;:794.9000244140625}"/>
  <p:tag name="KSO_WM_DIAGRAM_COLOR_MATCH_VALUE" val="{&quot;shape&quot;:{&quot;fill&quot;:{&quot;type&quot;:0},&quot;glow&quot;:{&quot;colorType&quot;:0},&quot;line&quot;:{&quot;gradient&quot;:[{&quot;brightness&quot;:0,&quot;colorType&quot;:1,&quot;foreColorIndex&quot;:14,&quot;pos&quot;:0,&quot;transparency&quot;:1},{&quot;brightness&quot;:0.6000000238418579,&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LINE_FORE_SCHEMECOLOR_INDEX" val="5"/>
  <p:tag name="KSO_WM_UNIT_TEXT_FILL_FORE_SCHEMECOLOR_INDEX" val="13"/>
  <p:tag name="KSO_WM_UNIT_TEXT_FILL_TYPE" val="1"/>
  <p:tag name="KSO_WM_UNIT_USESOURCEFORMAT_APPLY" val="0"/>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3_4*l_h_i*1_1_1"/>
  <p:tag name="KSO_WM_TEMPLATE_CATEGORY" val="diagram"/>
  <p:tag name="KSO_WM_TEMPLATE_INDEX" val="20234403"/>
  <p:tag name="KSO_WM_UNIT_LAYERLEVEL" val="1_1_1"/>
  <p:tag name="KSO_WM_TAG_VERSION" val="3.0"/>
  <p:tag name="KSO_WM_DIAGRAM_GROUP_CODE" val="l1-1"/>
  <p:tag name="KSO_WM_UNIT_TYPE" val="l_h_i"/>
  <p:tag name="KSO_WM_UNIT_INDEX" val="1_1_1"/>
  <p:tag name="KSO_WM_DIAGRAM_MAX_ITEMCNT" val="5"/>
  <p:tag name="KSO_WM_DIAGRAM_MIN_ITEMCNT" val="2"/>
  <p:tag name="KSO_WM_DIAGRAM_VIRTUALLY_FRAME" val="{&quot;height&quot;:372.45001220703125,&quot;left&quot;:-39.40001220703125,&quot;top&quot;:102.01877342404342,&quot;width&quot;:794.9000244140625}"/>
  <p:tag name="KSO_WM_DIAGRAM_COLOR_MATCH_VALUE" val="{&quot;shape&quot;:{&quot;fill&quot;:{&quot;type&quot;:0},&quot;glow&quot;:{&quot;colorType&quot;:0},&quot;line&quot;:{&quot;gradient&quot;:[{&quot;brightness&quot;:0,&quot;colorType&quot;:1,&quot;foreColorIndex&quot;:14,&quot;pos&quot;:0,&quot;transparency&quot;:1},{&quot;brightness&quot;:0.6000000238418579,&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LINE_FORE_SCHEMECOLOR_INDEX" val="5"/>
  <p:tag name="KSO_WM_UNIT_TEXT_FILL_FORE_SCHEMECOLOR_INDEX" val="13"/>
  <p:tag name="KSO_WM_UNIT_TEXT_FILL_TYPE" val="1"/>
  <p:tag name="KSO_WM_UNIT_USESOURCEFORMAT_APPLY" val="0"/>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3_4*l_h_i*1_1_5"/>
  <p:tag name="KSO_WM_TEMPLATE_CATEGORY" val="diagram"/>
  <p:tag name="KSO_WM_TEMPLATE_INDEX" val="20234403"/>
  <p:tag name="KSO_WM_UNIT_LAYERLEVEL" val="1_1_1"/>
  <p:tag name="KSO_WM_TAG_VERSION" val="3.0"/>
  <p:tag name="KSO_WM_DIAGRAM_GROUP_CODE" val="l1-1"/>
  <p:tag name="KSO_WM_UNIT_TYPE" val="l_h_i"/>
  <p:tag name="KSO_WM_UNIT_INDEX" val="1_1_5"/>
  <p:tag name="KSO_WM_DIAGRAM_MAX_ITEMCNT" val="5"/>
  <p:tag name="KSO_WM_DIAGRAM_MIN_ITEMCNT" val="2"/>
  <p:tag name="KSO_WM_DIAGRAM_VIRTUALLY_FRAME" val="{&quot;height&quot;:372.45001220703125,&quot;left&quot;:-39.40001220703125,&quot;top&quot;:102.01877342404342,&quot;width&quot;:794.9000244140625}"/>
  <p:tag name="KSO_WM_DIAGRAM_COLOR_MATCH_VALUE" val="{&quot;shape&quot;:{&quot;fill&quot;:{&quot;gradient&quot;:[{&quot;brightness&quot;:0.6000000238418579,&quot;colorType&quot;:1,&quot;foreColorIndex&quot;:5,&quot;pos&quot;:1,&quot;transparency&quot;:1},{&quot;brightness&quot;:0.6000000238418579,&quot;colorType&quot;:1,&quot;foreColorIndex&quot;:5,&quot;pos&quot;:0,&quot;transparency&quot;:1},{&quot;brightness&quot;:0.6000000238418579,&quot;colorType&quot;:1,&quot;foreColorIndex&quot;:5,&quot;pos&quot;:0.49000000953674316,&quot;transparency&quot;:0.800000011920929}],&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FILL_TYPE" val="3"/>
  <p:tag name="KSO_WM_UNIT_TEXT_FILL_FORE_SCHEMECOLOR_INDEX" val="13"/>
  <p:tag name="KSO_WM_UNIT_TEXT_FILL_TYPE" val="1"/>
  <p:tag name="KSO_WM_UNIT_USESOURCEFORMAT_APPLY" val="0"/>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3_4*l_h_f*1_1_1"/>
  <p:tag name="KSO_WM_TEMPLATE_CATEGORY" val="diagram"/>
  <p:tag name="KSO_WM_TEMPLATE_INDEX" val="20234403"/>
  <p:tag name="KSO_WM_UNIT_LAYERLEVEL" val="1_1_1"/>
  <p:tag name="KSO_WM_TAG_VERSION" val="3.0"/>
  <p:tag name="KSO_WM_UNIT_SUBTYPE" val="a"/>
  <p:tag name="KSO_WM_UNIT_NOCLEAR" val="0"/>
  <p:tag name="KSO_WM_UNIT_VALUE" val="24"/>
  <p:tag name="KSO_WM_DIAGRAM_GROUP_CODE" val="l1-1"/>
  <p:tag name="KSO_WM_UNIT_TYPE" val="l_h_f"/>
  <p:tag name="KSO_WM_UNIT_INDEX" val="1_1_1"/>
  <p:tag name="KSO_WM_DIAGRAM_MAX_ITEMCNT" val="5"/>
  <p:tag name="KSO_WM_DIAGRAM_MIN_ITEMCNT" val="2"/>
  <p:tag name="KSO_WM_DIAGRAM_VIRTUALLY_FRAME" val="{&quot;height&quot;:372.45001220703125,&quot;left&quot;:-39.40001220703125,&quot;top&quot;:102.01877342404342,&quot;width&quot;:794.9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DIAGRAM_VERSION" val="3"/>
  <p:tag name="KSO_WM_DIAGRAM_COLOR_TRICK" val="1"/>
  <p:tag name="KSO_WM_DIAGRAM_COLOR_TEXT_CAN_REMOVE" val="n"/>
  <p:tag name="KSO_WM_UNIT_PRESET_TEXT" val="单击此处输入具体内容&#10;请言简意赅的阐述观点"/>
  <p:tag name="KSO_WM_UNIT_TEXT_FILL_FORE_SCHEMECOLOR_INDEX" val="1"/>
  <p:tag name="KSO_WM_UNIT_TEXT_FILL_TYPE" val="1"/>
  <p:tag name="KSO_WM_UNIT_USESOURCEFORMAT_APPLY" val="0"/>
</p:tagLst>
</file>

<file path=ppt/tags/tag26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4403_4*l_h_a*1_1_1"/>
  <p:tag name="KSO_WM_TEMPLATE_CATEGORY" val="diagram"/>
  <p:tag name="KSO_WM_TEMPLATE_INDEX" val="20234403"/>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UNIT_PRESET_TEXT" val="单击添加项标题"/>
  <p:tag name="KSO_WM_UNIT_TEXT_FILL_FORE_SCHEMECOLOR_INDEX" val="1"/>
  <p:tag name="KSO_WM_UNIT_TEXT_FILL_TYPE" val="1"/>
  <p:tag name="KSO_WM_UNIT_TEXT_TYPE" val="1"/>
  <p:tag name="KSO_WM_DIAGRAM_MAX_ITEMCNT" val="5"/>
  <p:tag name="KSO_WM_DIAGRAM_MIN_ITEMCNT" val="2"/>
  <p:tag name="KSO_WM_DIAGRAM_VIRTUALLY_FRAME" val="{&quot;height&quot;:372.45001220703125,&quot;left&quot;:-39.40001220703125,&quot;top&quot;:102.01877342404342,&quot;width&quot;:794.9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3_4*l_h_i*1_2_6"/>
  <p:tag name="KSO_WM_TEMPLATE_CATEGORY" val="diagram"/>
  <p:tag name="KSO_WM_TEMPLATE_INDEX" val="20234403"/>
  <p:tag name="KSO_WM_UNIT_LAYERLEVEL" val="1_1_1"/>
  <p:tag name="KSO_WM_TAG_VERSION" val="3.0"/>
  <p:tag name="KSO_WM_DIAGRAM_GROUP_CODE" val="l1-1"/>
  <p:tag name="KSO_WM_UNIT_TYPE" val="l_h_i"/>
  <p:tag name="KSO_WM_UNIT_INDEX" val="1_2_6"/>
  <p:tag name="KSO_WM_DIAGRAM_MAX_ITEMCNT" val="5"/>
  <p:tag name="KSO_WM_DIAGRAM_MIN_ITEMCNT" val="2"/>
  <p:tag name="KSO_WM_DIAGRAM_VIRTUALLY_FRAME" val="{&quot;height&quot;:372.45001220703125,&quot;left&quot;:-39.40001220703125,&quot;top&quot;:102.01877342404342,&quot;width&quot;:794.9000244140625}"/>
  <p:tag name="KSO_WM_DIAGRAM_COLOR_MATCH_VALUE" val="{&quot;shape&quot;:{&quot;fill&quot;:{&quot;type&quot;:0},&quot;glow&quot;:{&quot;colorType&quot;:0},&quot;line&quot;:{&quot;gradient&quot;:[{&quot;brightness&quot;:0.6000000238418579,&quot;colorType&quot;:1,&quot;foreColorIndex&quot;:5,&quot;pos&quot;:0.9169999957084656,&quot;transparency&quot;:0},{&quot;brightness&quot;:0,&quot;colorType&quot;:1,&quot;foreColorIndex&quot;:14,&quot;pos&quot;:0,&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LINE_FORE_SCHEMECOLOR_INDEX" val="14"/>
  <p:tag name="KSO_WM_UNIT_TEXT_FILL_FORE_SCHEMECOLOR_INDEX" val="13"/>
  <p:tag name="KSO_WM_UNIT_TEXT_FILL_TYPE" val="1"/>
  <p:tag name="KSO_WM_UNIT_USESOURCEFORMAT_APPLY" val="0"/>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3_4*l_h_i*1_2_4"/>
  <p:tag name="KSO_WM_TEMPLATE_CATEGORY" val="diagram"/>
  <p:tag name="KSO_WM_TEMPLATE_INDEX" val="20234403"/>
  <p:tag name="KSO_WM_UNIT_LAYERLEVEL" val="1_1_1"/>
  <p:tag name="KSO_WM_TAG_VERSION" val="3.0"/>
  <p:tag name="KSO_WM_DIAGRAM_GROUP_CODE" val="l1-1"/>
  <p:tag name="KSO_WM_UNIT_TYPE" val="l_h_i"/>
  <p:tag name="KSO_WM_UNIT_INDEX" val="1_2_4"/>
  <p:tag name="KSO_WM_DIAGRAM_MAX_ITEMCNT" val="5"/>
  <p:tag name="KSO_WM_DIAGRAM_MIN_ITEMCNT" val="2"/>
  <p:tag name="KSO_WM_DIAGRAM_VIRTUALLY_FRAME" val="{&quot;height&quot;:372.45001220703125,&quot;left&quot;:-39.40001220703125,&quot;top&quot;:102.01877342404342,&quot;width&quot;:794.9000244140625}"/>
  <p:tag name="KSO_WM_DIAGRAM_COLOR_MATCH_VALUE" val="{&quot;shape&quot;:{&quot;fill&quot;:{&quot;gradient&quot;:[{&quot;brightness&quot;:0,&quot;colorType&quot;:1,&quot;foreColorIndex&quot;:5,&quot;pos&quot;:0.3799999952316284,&quot;transparency&quot;:1},{&quot;brightness&quot;:0,&quot;colorType&quot;:1,&quot;foreColorIndex&quot;:5,&quot;pos&quot;:1,&quot;transparency&quot;:0.8199999928474426}],&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FILL_TYPE" val="3"/>
  <p:tag name="KSO_WM_UNIT_TEXT_FILL_FORE_SCHEMECOLOR_INDEX" val="13"/>
  <p:tag name="KSO_WM_UNIT_TEXT_FILL_TYPE" val="1"/>
  <p:tag name="KSO_WM_UNIT_USESOURCEFORMAT_APPLY" val="0"/>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3_4*l_h_i*1_2_3"/>
  <p:tag name="KSO_WM_TEMPLATE_CATEGORY" val="diagram"/>
  <p:tag name="KSO_WM_TEMPLATE_INDEX" val="20234403"/>
  <p:tag name="KSO_WM_UNIT_LAYERLEVEL" val="1_1_1"/>
  <p:tag name="KSO_WM_TAG_VERSION" val="3.0"/>
  <p:tag name="KSO_WM_DIAGRAM_GROUP_CODE" val="l1-1"/>
  <p:tag name="KSO_WM_UNIT_TYPE" val="l_h_i"/>
  <p:tag name="KSO_WM_UNIT_INDEX" val="1_2_3"/>
  <p:tag name="KSO_WM_DIAGRAM_MAX_ITEMCNT" val="5"/>
  <p:tag name="KSO_WM_DIAGRAM_MIN_ITEMCNT" val="2"/>
  <p:tag name="KSO_WM_DIAGRAM_VIRTUALLY_FRAME" val="{&quot;height&quot;:372.45001220703125,&quot;left&quot;:-39.40001220703125,&quot;top&quot;:102.01877342404342,&quot;width&quot;:794.9000244140625}"/>
  <p:tag name="KSO_WM_DIAGRAM_COLOR_MATCH_VALUE" val="{&quot;shape&quot;:{&quot;fill&quot;:{&quot;type&quot;:0},&quot;glow&quot;:{&quot;colorType&quot;:0},&quot;line&quot;:{&quot;gradient&quot;:[{&quot;brightness&quot;:0,&quot;colorType&quot;:1,&quot;foreColorIndex&quot;:14,&quot;pos&quot;:0,&quot;transparency&quot;:1},{&quot;brightness&quot;:0.6000000238418579,&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LINE_FORE_SCHEMECOLOR_INDEX" val="5"/>
  <p:tag name="KSO_WM_UNIT_TEXT_FILL_FORE_SCHEMECOLOR_INDEX" val="13"/>
  <p:tag name="KSO_WM_UNIT_TEXT_FILL_TYPE" val="1"/>
  <p:tag name="KSO_WM_UNIT_USESOURCEFORMAT_APPLY" val="0"/>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3_4*l_h_i*1_2_2"/>
  <p:tag name="KSO_WM_TEMPLATE_CATEGORY" val="diagram"/>
  <p:tag name="KSO_WM_TEMPLATE_INDEX" val="20234403"/>
  <p:tag name="KSO_WM_UNIT_LAYERLEVEL" val="1_1_1"/>
  <p:tag name="KSO_WM_TAG_VERSION" val="3.0"/>
  <p:tag name="KSO_WM_DIAGRAM_GROUP_CODE" val="l1-1"/>
  <p:tag name="KSO_WM_UNIT_TYPE" val="l_h_i"/>
  <p:tag name="KSO_WM_UNIT_INDEX" val="1_2_2"/>
  <p:tag name="KSO_WM_DIAGRAM_MAX_ITEMCNT" val="5"/>
  <p:tag name="KSO_WM_DIAGRAM_MIN_ITEMCNT" val="2"/>
  <p:tag name="KSO_WM_DIAGRAM_VIRTUALLY_FRAME" val="{&quot;height&quot;:372.45001220703125,&quot;left&quot;:-39.40001220703125,&quot;top&quot;:102.01877342404342,&quot;width&quot;:794.9000244140625}"/>
  <p:tag name="KSO_WM_DIAGRAM_COLOR_MATCH_VALUE" val="{&quot;shape&quot;:{&quot;fill&quot;:{&quot;type&quot;:0},&quot;glow&quot;:{&quot;colorType&quot;:0},&quot;line&quot;:{&quot;gradient&quot;:[{&quot;brightness&quot;:0,&quot;colorType&quot;:1,&quot;foreColorIndex&quot;:14,&quot;pos&quot;:0,&quot;transparency&quot;:1},{&quot;brightness&quot;:0.6000000238418579,&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LINE_FORE_SCHEMECOLOR_INDEX" val="5"/>
  <p:tag name="KSO_WM_UNIT_TEXT_FILL_FORE_SCHEMECOLOR_INDEX" val="13"/>
  <p:tag name="KSO_WM_UNIT_TEXT_FILL_TYPE" val="1"/>
  <p:tag name="KSO_WM_UNIT_USESOURCEFORMAT_APPLY" val="0"/>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3_4*l_h_i*1_2_1"/>
  <p:tag name="KSO_WM_TEMPLATE_CATEGORY" val="diagram"/>
  <p:tag name="KSO_WM_TEMPLATE_INDEX" val="20234403"/>
  <p:tag name="KSO_WM_UNIT_LAYERLEVEL" val="1_1_1"/>
  <p:tag name="KSO_WM_TAG_VERSION" val="3.0"/>
  <p:tag name="KSO_WM_DIAGRAM_GROUP_CODE" val="l1-1"/>
  <p:tag name="KSO_WM_UNIT_TYPE" val="l_h_i"/>
  <p:tag name="KSO_WM_UNIT_INDEX" val="1_2_1"/>
  <p:tag name="KSO_WM_DIAGRAM_MAX_ITEMCNT" val="5"/>
  <p:tag name="KSO_WM_DIAGRAM_MIN_ITEMCNT" val="2"/>
  <p:tag name="KSO_WM_DIAGRAM_VIRTUALLY_FRAME" val="{&quot;height&quot;:372.45001220703125,&quot;left&quot;:-39.40001220703125,&quot;top&quot;:102.01877342404342,&quot;width&quot;:794.9000244140625}"/>
  <p:tag name="KSO_WM_DIAGRAM_COLOR_MATCH_VALUE" val="{&quot;shape&quot;:{&quot;fill&quot;:{&quot;type&quot;:0},&quot;glow&quot;:{&quot;colorType&quot;:0},&quot;line&quot;:{&quot;gradient&quot;:[{&quot;brightness&quot;:0,&quot;colorType&quot;:1,&quot;foreColorIndex&quot;:14,&quot;pos&quot;:0,&quot;transparency&quot;:1},{&quot;brightness&quot;:0.6000000238418579,&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LINE_FORE_SCHEMECOLOR_INDEX" val="5"/>
  <p:tag name="KSO_WM_UNIT_TEXT_FILL_FORE_SCHEMECOLOR_INDEX" val="13"/>
  <p:tag name="KSO_WM_UNIT_TEXT_FILL_TYPE" val="1"/>
  <p:tag name="KSO_WM_UNIT_USESOURCEFORMAT_APPLY" val="0"/>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3_4*l_h_i*1_2_5"/>
  <p:tag name="KSO_WM_TEMPLATE_CATEGORY" val="diagram"/>
  <p:tag name="KSO_WM_TEMPLATE_INDEX" val="20234403"/>
  <p:tag name="KSO_WM_UNIT_LAYERLEVEL" val="1_1_1"/>
  <p:tag name="KSO_WM_TAG_VERSION" val="3.0"/>
  <p:tag name="KSO_WM_DIAGRAM_GROUP_CODE" val="l1-1"/>
  <p:tag name="KSO_WM_UNIT_TYPE" val="l_h_i"/>
  <p:tag name="KSO_WM_UNIT_INDEX" val="1_2_5"/>
  <p:tag name="KSO_WM_DIAGRAM_MAX_ITEMCNT" val="5"/>
  <p:tag name="KSO_WM_DIAGRAM_MIN_ITEMCNT" val="2"/>
  <p:tag name="KSO_WM_DIAGRAM_VIRTUALLY_FRAME" val="{&quot;height&quot;:372.45001220703125,&quot;left&quot;:-39.40001220703125,&quot;top&quot;:102.01877342404342,&quot;width&quot;:794.9000244140625}"/>
  <p:tag name="KSO_WM_DIAGRAM_COLOR_MATCH_VALUE" val="{&quot;shape&quot;:{&quot;fill&quot;:{&quot;gradient&quot;:[{&quot;brightness&quot;:0.6000000238418579,&quot;colorType&quot;:1,&quot;foreColorIndex&quot;:5,&quot;pos&quot;:1,&quot;transparency&quot;:1},{&quot;brightness&quot;:0.6000000238418579,&quot;colorType&quot;:1,&quot;foreColorIndex&quot;:5,&quot;pos&quot;:0,&quot;transparency&quot;:1},{&quot;brightness&quot;:0.6000000238418579,&quot;colorType&quot;:1,&quot;foreColorIndex&quot;:5,&quot;pos&quot;:0.49000000953674316,&quot;transparency&quot;:0.800000011920929}],&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FILL_TYPE" val="3"/>
  <p:tag name="KSO_WM_UNIT_TEXT_FILL_FORE_SCHEMECOLOR_INDEX" val="13"/>
  <p:tag name="KSO_WM_UNIT_TEXT_FILL_TYPE" val="1"/>
  <p:tag name="KSO_WM_UNIT_USESOURCEFORMAT_APPLY" val="0"/>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3_4*l_h_f*1_2_1"/>
  <p:tag name="KSO_WM_TEMPLATE_CATEGORY" val="diagram"/>
  <p:tag name="KSO_WM_TEMPLATE_INDEX" val="20234403"/>
  <p:tag name="KSO_WM_UNIT_LAYERLEVEL" val="1_1_1"/>
  <p:tag name="KSO_WM_TAG_VERSION" val="3.0"/>
  <p:tag name="KSO_WM_UNIT_SUBTYPE" val="a"/>
  <p:tag name="KSO_WM_UNIT_NOCLEAR" val="0"/>
  <p:tag name="KSO_WM_UNIT_VALUE" val="24"/>
  <p:tag name="KSO_WM_DIAGRAM_GROUP_CODE" val="l1-1"/>
  <p:tag name="KSO_WM_UNIT_TYPE" val="l_h_f"/>
  <p:tag name="KSO_WM_UNIT_INDEX" val="1_2_1"/>
  <p:tag name="KSO_WM_DIAGRAM_MAX_ITEMCNT" val="5"/>
  <p:tag name="KSO_WM_DIAGRAM_MIN_ITEMCNT" val="2"/>
  <p:tag name="KSO_WM_DIAGRAM_VIRTUALLY_FRAME" val="{&quot;height&quot;:372.45001220703125,&quot;left&quot;:-39.40001220703125,&quot;top&quot;:102.01877342404342,&quot;width&quot;:794.9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DIAGRAM_VERSION" val="3"/>
  <p:tag name="KSO_WM_DIAGRAM_COLOR_TRICK" val="1"/>
  <p:tag name="KSO_WM_DIAGRAM_COLOR_TEXT_CAN_REMOVE" val="n"/>
  <p:tag name="KSO_WM_UNIT_PRESET_TEXT" val="单击此处输入具体内容&#10;请言简意赅的阐述观点"/>
  <p:tag name="KSO_WM_UNIT_TEXT_FILL_FORE_SCHEMECOLOR_INDEX" val="1"/>
  <p:tag name="KSO_WM_UNIT_TEXT_FILL_TYPE" val="1"/>
  <p:tag name="KSO_WM_UNIT_USESOURCEFORMAT_APPLY" val="0"/>
</p:tagLst>
</file>

<file path=ppt/tags/tag27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4403_4*l_h_a*1_2_1"/>
  <p:tag name="KSO_WM_TEMPLATE_CATEGORY" val="diagram"/>
  <p:tag name="KSO_WM_TEMPLATE_INDEX" val="20234403"/>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UNIT_PRESET_TEXT" val="单击添加项标题"/>
  <p:tag name="KSO_WM_UNIT_TEXT_FILL_FORE_SCHEMECOLOR_INDEX" val="1"/>
  <p:tag name="KSO_WM_UNIT_TEXT_FILL_TYPE" val="1"/>
  <p:tag name="KSO_WM_UNIT_TEXT_TYPE" val="1"/>
  <p:tag name="KSO_WM_DIAGRAM_MAX_ITEMCNT" val="5"/>
  <p:tag name="KSO_WM_DIAGRAM_MIN_ITEMCNT" val="2"/>
  <p:tag name="KSO_WM_DIAGRAM_VIRTUALLY_FRAME" val="{&quot;height&quot;:372.45001220703125,&quot;left&quot;:-39.40001220703125,&quot;top&quot;:102.01877342404342,&quot;width&quot;:794.9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3_4*l_h_i*1_3_6"/>
  <p:tag name="KSO_WM_TEMPLATE_CATEGORY" val="diagram"/>
  <p:tag name="KSO_WM_TEMPLATE_INDEX" val="20234403"/>
  <p:tag name="KSO_WM_UNIT_LAYERLEVEL" val="1_1_1"/>
  <p:tag name="KSO_WM_TAG_VERSION" val="3.0"/>
  <p:tag name="KSO_WM_DIAGRAM_GROUP_CODE" val="l1-1"/>
  <p:tag name="KSO_WM_UNIT_TYPE" val="l_h_i"/>
  <p:tag name="KSO_WM_UNIT_INDEX" val="1_3_6"/>
  <p:tag name="KSO_WM_DIAGRAM_MAX_ITEMCNT" val="5"/>
  <p:tag name="KSO_WM_DIAGRAM_MIN_ITEMCNT" val="2"/>
  <p:tag name="KSO_WM_DIAGRAM_VIRTUALLY_FRAME" val="{&quot;height&quot;:372.45001220703125,&quot;left&quot;:-39.40001220703125,&quot;top&quot;:102.01877342404342,&quot;width&quot;:794.9000244140625}"/>
  <p:tag name="KSO_WM_DIAGRAM_COLOR_MATCH_VALUE" val="{&quot;shape&quot;:{&quot;fill&quot;:{&quot;type&quot;:0},&quot;glow&quot;:{&quot;colorType&quot;:0},&quot;line&quot;:{&quot;gradient&quot;:[{&quot;brightness&quot;:0.6000000238418579,&quot;colorType&quot;:1,&quot;foreColorIndex&quot;:5,&quot;pos&quot;:0.9169999957084656,&quot;transparency&quot;:0},{&quot;brightness&quot;:0,&quot;colorType&quot;:1,&quot;foreColorIndex&quot;:14,&quot;pos&quot;:0,&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LINE_FORE_SCHEMECOLOR_INDEX" val="14"/>
  <p:tag name="KSO_WM_UNIT_TEXT_FILL_FORE_SCHEMECOLOR_INDEX" val="13"/>
  <p:tag name="KSO_WM_UNIT_TEXT_FILL_TYPE" val="1"/>
  <p:tag name="KSO_WM_UNIT_USESOURCEFORMAT_APPLY" val="0"/>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3_4*l_h_i*1_3_4"/>
  <p:tag name="KSO_WM_TEMPLATE_CATEGORY" val="diagram"/>
  <p:tag name="KSO_WM_TEMPLATE_INDEX" val="20234403"/>
  <p:tag name="KSO_WM_UNIT_LAYERLEVEL" val="1_1_1"/>
  <p:tag name="KSO_WM_TAG_VERSION" val="3.0"/>
  <p:tag name="KSO_WM_DIAGRAM_GROUP_CODE" val="l1-1"/>
  <p:tag name="KSO_WM_UNIT_TYPE" val="l_h_i"/>
  <p:tag name="KSO_WM_UNIT_INDEX" val="1_3_4"/>
  <p:tag name="KSO_WM_DIAGRAM_MAX_ITEMCNT" val="5"/>
  <p:tag name="KSO_WM_DIAGRAM_MIN_ITEMCNT" val="2"/>
  <p:tag name="KSO_WM_DIAGRAM_VIRTUALLY_FRAME" val="{&quot;height&quot;:372.45001220703125,&quot;left&quot;:-39.40001220703125,&quot;top&quot;:102.01877342404342,&quot;width&quot;:794.9000244140625}"/>
  <p:tag name="KSO_WM_DIAGRAM_COLOR_MATCH_VALUE" val="{&quot;shape&quot;:{&quot;fill&quot;:{&quot;gradient&quot;:[{&quot;brightness&quot;:0,&quot;colorType&quot;:1,&quot;foreColorIndex&quot;:5,&quot;pos&quot;:0.3799999952316284,&quot;transparency&quot;:1},{&quot;brightness&quot;:0,&quot;colorType&quot;:1,&quot;foreColorIndex&quot;:5,&quot;pos&quot;:1,&quot;transparency&quot;:0.8199999928474426}],&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FILL_TYPE" val="3"/>
  <p:tag name="KSO_WM_UNIT_TEXT_FILL_FORE_SCHEMECOLOR_INDEX" val="13"/>
  <p:tag name="KSO_WM_UNIT_TEXT_FILL_TYPE" val="1"/>
  <p:tag name="KSO_WM_UNIT_USESOURCEFORMAT_APPLY" val="0"/>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3_4*l_h_i*1_3_3"/>
  <p:tag name="KSO_WM_TEMPLATE_CATEGORY" val="diagram"/>
  <p:tag name="KSO_WM_TEMPLATE_INDEX" val="20234403"/>
  <p:tag name="KSO_WM_UNIT_LAYERLEVEL" val="1_1_1"/>
  <p:tag name="KSO_WM_TAG_VERSION" val="3.0"/>
  <p:tag name="KSO_WM_DIAGRAM_GROUP_CODE" val="l1-1"/>
  <p:tag name="KSO_WM_UNIT_TYPE" val="l_h_i"/>
  <p:tag name="KSO_WM_UNIT_INDEX" val="1_3_3"/>
  <p:tag name="KSO_WM_DIAGRAM_MAX_ITEMCNT" val="5"/>
  <p:tag name="KSO_WM_DIAGRAM_MIN_ITEMCNT" val="2"/>
  <p:tag name="KSO_WM_DIAGRAM_VIRTUALLY_FRAME" val="{&quot;height&quot;:372.45001220703125,&quot;left&quot;:-39.40001220703125,&quot;top&quot;:102.01877342404342,&quot;width&quot;:794.9000244140625}"/>
  <p:tag name="KSO_WM_DIAGRAM_COLOR_MATCH_VALUE" val="{&quot;shape&quot;:{&quot;fill&quot;:{&quot;type&quot;:0},&quot;glow&quot;:{&quot;colorType&quot;:0},&quot;line&quot;:{&quot;gradient&quot;:[{&quot;brightness&quot;:0,&quot;colorType&quot;:1,&quot;foreColorIndex&quot;:14,&quot;pos&quot;:0,&quot;transparency&quot;:1},{&quot;brightness&quot;:0.6000000238418579,&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LINE_FORE_SCHEMECOLOR_INDEX" val="5"/>
  <p:tag name="KSO_WM_UNIT_TEXT_FILL_FORE_SCHEMECOLOR_INDEX" val="13"/>
  <p:tag name="KSO_WM_UNIT_TEXT_FILL_TYPE" val="1"/>
  <p:tag name="KSO_WM_UNIT_USESOURCEFORMAT_APPLY" val="0"/>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3_4*l_h_i*1_3_2"/>
  <p:tag name="KSO_WM_TEMPLATE_CATEGORY" val="diagram"/>
  <p:tag name="KSO_WM_TEMPLATE_INDEX" val="20234403"/>
  <p:tag name="KSO_WM_UNIT_LAYERLEVEL" val="1_1_1"/>
  <p:tag name="KSO_WM_TAG_VERSION" val="3.0"/>
  <p:tag name="KSO_WM_DIAGRAM_GROUP_CODE" val="l1-1"/>
  <p:tag name="KSO_WM_UNIT_TYPE" val="l_h_i"/>
  <p:tag name="KSO_WM_UNIT_INDEX" val="1_3_2"/>
  <p:tag name="KSO_WM_DIAGRAM_MAX_ITEMCNT" val="5"/>
  <p:tag name="KSO_WM_DIAGRAM_MIN_ITEMCNT" val="2"/>
  <p:tag name="KSO_WM_DIAGRAM_VIRTUALLY_FRAME" val="{&quot;height&quot;:372.45001220703125,&quot;left&quot;:-39.40001220703125,&quot;top&quot;:102.01877342404342,&quot;width&quot;:794.9000244140625}"/>
  <p:tag name="KSO_WM_DIAGRAM_COLOR_MATCH_VALUE" val="{&quot;shape&quot;:{&quot;fill&quot;:{&quot;type&quot;:0},&quot;glow&quot;:{&quot;colorType&quot;:0},&quot;line&quot;:{&quot;gradient&quot;:[{&quot;brightness&quot;:0,&quot;colorType&quot;:1,&quot;foreColorIndex&quot;:14,&quot;pos&quot;:0,&quot;transparency&quot;:1},{&quot;brightness&quot;:0.6000000238418579,&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LINE_FORE_SCHEMECOLOR_INDEX" val="5"/>
  <p:tag name="KSO_WM_UNIT_TEXT_FILL_FORE_SCHEMECOLOR_INDEX" val="13"/>
  <p:tag name="KSO_WM_UNIT_TEXT_FILL_TYPE" val="1"/>
  <p:tag name="KSO_WM_UNIT_USESOURCEFORMAT_APPLY" val="0"/>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3_4*l_h_i*1_3_1"/>
  <p:tag name="KSO_WM_TEMPLATE_CATEGORY" val="diagram"/>
  <p:tag name="KSO_WM_TEMPLATE_INDEX" val="20234403"/>
  <p:tag name="KSO_WM_UNIT_LAYERLEVEL" val="1_1_1"/>
  <p:tag name="KSO_WM_TAG_VERSION" val="3.0"/>
  <p:tag name="KSO_WM_DIAGRAM_GROUP_CODE" val="l1-1"/>
  <p:tag name="KSO_WM_UNIT_TYPE" val="l_h_i"/>
  <p:tag name="KSO_WM_UNIT_INDEX" val="1_3_1"/>
  <p:tag name="KSO_WM_DIAGRAM_MAX_ITEMCNT" val="5"/>
  <p:tag name="KSO_WM_DIAGRAM_MIN_ITEMCNT" val="2"/>
  <p:tag name="KSO_WM_DIAGRAM_VIRTUALLY_FRAME" val="{&quot;height&quot;:372.45001220703125,&quot;left&quot;:-39.40001220703125,&quot;top&quot;:102.01877342404342,&quot;width&quot;:794.9000244140625}"/>
  <p:tag name="KSO_WM_DIAGRAM_COLOR_MATCH_VALUE" val="{&quot;shape&quot;:{&quot;fill&quot;:{&quot;type&quot;:0},&quot;glow&quot;:{&quot;colorType&quot;:0},&quot;line&quot;:{&quot;gradient&quot;:[{&quot;brightness&quot;:0,&quot;colorType&quot;:1,&quot;foreColorIndex&quot;:14,&quot;pos&quot;:0,&quot;transparency&quot;:1},{&quot;brightness&quot;:0.6000000238418579,&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LINE_FORE_SCHEMECOLOR_INDEX" val="5"/>
  <p:tag name="KSO_WM_UNIT_TEXT_FILL_FORE_SCHEMECOLOR_INDEX" val="13"/>
  <p:tag name="KSO_WM_UNIT_TEXT_FILL_TYPE" val="1"/>
  <p:tag name="KSO_WM_UNIT_USESOURCEFORMAT_APPLY" val="0"/>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3_4*l_h_i*1_3_5"/>
  <p:tag name="KSO_WM_TEMPLATE_CATEGORY" val="diagram"/>
  <p:tag name="KSO_WM_TEMPLATE_INDEX" val="20234403"/>
  <p:tag name="KSO_WM_UNIT_LAYERLEVEL" val="1_1_1"/>
  <p:tag name="KSO_WM_TAG_VERSION" val="3.0"/>
  <p:tag name="KSO_WM_DIAGRAM_GROUP_CODE" val="l1-1"/>
  <p:tag name="KSO_WM_UNIT_TYPE" val="l_h_i"/>
  <p:tag name="KSO_WM_UNIT_INDEX" val="1_3_5"/>
  <p:tag name="KSO_WM_DIAGRAM_MAX_ITEMCNT" val="5"/>
  <p:tag name="KSO_WM_DIAGRAM_MIN_ITEMCNT" val="2"/>
  <p:tag name="KSO_WM_DIAGRAM_VIRTUALLY_FRAME" val="{&quot;height&quot;:372.45001220703125,&quot;left&quot;:-39.40001220703125,&quot;top&quot;:102.01877342404342,&quot;width&quot;:794.9000244140625}"/>
  <p:tag name="KSO_WM_DIAGRAM_COLOR_MATCH_VALUE" val="{&quot;shape&quot;:{&quot;fill&quot;:{&quot;gradient&quot;:[{&quot;brightness&quot;:0.6000000238418579,&quot;colorType&quot;:1,&quot;foreColorIndex&quot;:5,&quot;pos&quot;:1,&quot;transparency&quot;:1},{&quot;brightness&quot;:0.6000000238418579,&quot;colorType&quot;:1,&quot;foreColorIndex&quot;:5,&quot;pos&quot;:0,&quot;transparency&quot;:1},{&quot;brightness&quot;:0.6000000238418579,&quot;colorType&quot;:1,&quot;foreColorIndex&quot;:5,&quot;pos&quot;:0.49000000953674316,&quot;transparency&quot;:0.800000011920929}],&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FILL_TYPE" val="3"/>
  <p:tag name="KSO_WM_UNIT_TEXT_FILL_FORE_SCHEMECOLOR_INDEX" val="13"/>
  <p:tag name="KSO_WM_UNIT_TEXT_FILL_TYPE" val="1"/>
  <p:tag name="KSO_WM_UNIT_USESOURCEFORMAT_APPLY" val="0"/>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3_4*l_h_f*1_3_1"/>
  <p:tag name="KSO_WM_TEMPLATE_CATEGORY" val="diagram"/>
  <p:tag name="KSO_WM_TEMPLATE_INDEX" val="20234403"/>
  <p:tag name="KSO_WM_UNIT_LAYERLEVEL" val="1_1_1"/>
  <p:tag name="KSO_WM_TAG_VERSION" val="3.0"/>
  <p:tag name="KSO_WM_UNIT_SUBTYPE" val="a"/>
  <p:tag name="KSO_WM_UNIT_NOCLEAR" val="0"/>
  <p:tag name="KSO_WM_UNIT_VALUE" val="24"/>
  <p:tag name="KSO_WM_DIAGRAM_GROUP_CODE" val="l1-1"/>
  <p:tag name="KSO_WM_UNIT_TYPE" val="l_h_f"/>
  <p:tag name="KSO_WM_UNIT_INDEX" val="1_3_1"/>
  <p:tag name="KSO_WM_DIAGRAM_MAX_ITEMCNT" val="5"/>
  <p:tag name="KSO_WM_DIAGRAM_MIN_ITEMCNT" val="2"/>
  <p:tag name="KSO_WM_DIAGRAM_VIRTUALLY_FRAME" val="{&quot;height&quot;:372.45001220703125,&quot;left&quot;:-39.40001220703125,&quot;top&quot;:102.01877342404342,&quot;width&quot;:794.9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DIAGRAM_VERSION" val="3"/>
  <p:tag name="KSO_WM_DIAGRAM_COLOR_TRICK" val="1"/>
  <p:tag name="KSO_WM_DIAGRAM_COLOR_TEXT_CAN_REMOVE" val="n"/>
  <p:tag name="KSO_WM_UNIT_PRESET_TEXT" val="单击此处输入具体内容&#10;请言简意赅的阐述观点"/>
  <p:tag name="KSO_WM_UNIT_TEXT_FILL_FORE_SCHEMECOLOR_INDEX" val="1"/>
  <p:tag name="KSO_WM_UNIT_TEXT_FILL_TYPE" val="1"/>
  <p:tag name="KSO_WM_UNIT_USESOURCEFORMAT_APPLY" val="0"/>
</p:tagLst>
</file>

<file path=ppt/tags/tag28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4403_4*l_h_a*1_3_1"/>
  <p:tag name="KSO_WM_TEMPLATE_CATEGORY" val="diagram"/>
  <p:tag name="KSO_WM_TEMPLATE_INDEX" val="20234403"/>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UNIT_PRESET_TEXT" val="单击添加项标题"/>
  <p:tag name="KSO_WM_UNIT_TEXT_FILL_FORE_SCHEMECOLOR_INDEX" val="1"/>
  <p:tag name="KSO_WM_UNIT_TEXT_FILL_TYPE" val="1"/>
  <p:tag name="KSO_WM_UNIT_TEXT_TYPE" val="1"/>
  <p:tag name="KSO_WM_DIAGRAM_MAX_ITEMCNT" val="5"/>
  <p:tag name="KSO_WM_DIAGRAM_MIN_ITEMCNT" val="2"/>
  <p:tag name="KSO_WM_DIAGRAM_VIRTUALLY_FRAME" val="{&quot;height&quot;:372.45001220703125,&quot;left&quot;:-39.40001220703125,&quot;top&quot;:102.01877342404342,&quot;width&quot;:794.9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3_4*l_h_i*1_4_6"/>
  <p:tag name="KSO_WM_TEMPLATE_CATEGORY" val="diagram"/>
  <p:tag name="KSO_WM_TEMPLATE_INDEX" val="20234403"/>
  <p:tag name="KSO_WM_UNIT_LAYERLEVEL" val="1_1_1"/>
  <p:tag name="KSO_WM_TAG_VERSION" val="3.0"/>
  <p:tag name="KSO_WM_DIAGRAM_GROUP_CODE" val="l1-1"/>
  <p:tag name="KSO_WM_UNIT_TYPE" val="l_h_i"/>
  <p:tag name="KSO_WM_UNIT_INDEX" val="1_4_6"/>
  <p:tag name="KSO_WM_DIAGRAM_MAX_ITEMCNT" val="5"/>
  <p:tag name="KSO_WM_DIAGRAM_MIN_ITEMCNT" val="2"/>
  <p:tag name="KSO_WM_DIAGRAM_VIRTUALLY_FRAME" val="{&quot;height&quot;:372.45001220703125,&quot;left&quot;:-39.40001220703125,&quot;top&quot;:102.01877342404342,&quot;width&quot;:794.9000244140625}"/>
  <p:tag name="KSO_WM_DIAGRAM_COLOR_MATCH_VALUE" val="{&quot;shape&quot;:{&quot;fill&quot;:{&quot;type&quot;:0},&quot;glow&quot;:{&quot;colorType&quot;:0},&quot;line&quot;:{&quot;gradient&quot;:[{&quot;brightness&quot;:0.6000000238418579,&quot;colorType&quot;:1,&quot;foreColorIndex&quot;:5,&quot;pos&quot;:0.9169999957084656,&quot;transparency&quot;:0},{&quot;brightness&quot;:0,&quot;colorType&quot;:1,&quot;foreColorIndex&quot;:14,&quot;pos&quot;:0,&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LINE_FORE_SCHEMECOLOR_INDEX" val="14"/>
  <p:tag name="KSO_WM_UNIT_TEXT_FILL_FORE_SCHEMECOLOR_INDEX" val="13"/>
  <p:tag name="KSO_WM_UNIT_TEXT_FILL_TYPE" val="1"/>
  <p:tag name="KSO_WM_UNIT_USESOURCEFORMAT_APPLY" val="0"/>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3_4*l_h_i*1_4_4"/>
  <p:tag name="KSO_WM_TEMPLATE_CATEGORY" val="diagram"/>
  <p:tag name="KSO_WM_TEMPLATE_INDEX" val="20234403"/>
  <p:tag name="KSO_WM_UNIT_LAYERLEVEL" val="1_1_1"/>
  <p:tag name="KSO_WM_TAG_VERSION" val="3.0"/>
  <p:tag name="KSO_WM_DIAGRAM_GROUP_CODE" val="l1-1"/>
  <p:tag name="KSO_WM_UNIT_TYPE" val="l_h_i"/>
  <p:tag name="KSO_WM_UNIT_INDEX" val="1_4_4"/>
  <p:tag name="KSO_WM_DIAGRAM_MAX_ITEMCNT" val="5"/>
  <p:tag name="KSO_WM_DIAGRAM_MIN_ITEMCNT" val="2"/>
  <p:tag name="KSO_WM_DIAGRAM_VIRTUALLY_FRAME" val="{&quot;height&quot;:372.45001220703125,&quot;left&quot;:-39.40001220703125,&quot;top&quot;:102.01877342404342,&quot;width&quot;:794.9000244140625}"/>
  <p:tag name="KSO_WM_DIAGRAM_COLOR_MATCH_VALUE" val="{&quot;shape&quot;:{&quot;fill&quot;:{&quot;gradient&quot;:[{&quot;brightness&quot;:0,&quot;colorType&quot;:1,&quot;foreColorIndex&quot;:5,&quot;pos&quot;:0.3799999952316284,&quot;transparency&quot;:1},{&quot;brightness&quot;:0,&quot;colorType&quot;:1,&quot;foreColorIndex&quot;:5,&quot;pos&quot;:1,&quot;transparency&quot;:0.8199999928474426}],&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FILL_TYPE" val="3"/>
  <p:tag name="KSO_WM_UNIT_TEXT_FILL_FORE_SCHEMECOLOR_INDEX" val="13"/>
  <p:tag name="KSO_WM_UNIT_TEXT_FILL_TYPE" val="1"/>
  <p:tag name="KSO_WM_UNIT_USESOURCEFORMAT_APPLY" val="0"/>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3_4*l_h_i*1_4_3"/>
  <p:tag name="KSO_WM_TEMPLATE_CATEGORY" val="diagram"/>
  <p:tag name="KSO_WM_TEMPLATE_INDEX" val="20234403"/>
  <p:tag name="KSO_WM_UNIT_LAYERLEVEL" val="1_1_1"/>
  <p:tag name="KSO_WM_TAG_VERSION" val="3.0"/>
  <p:tag name="KSO_WM_DIAGRAM_GROUP_CODE" val="l1-1"/>
  <p:tag name="KSO_WM_UNIT_TYPE" val="l_h_i"/>
  <p:tag name="KSO_WM_UNIT_INDEX" val="1_4_3"/>
  <p:tag name="KSO_WM_DIAGRAM_MAX_ITEMCNT" val="5"/>
  <p:tag name="KSO_WM_DIAGRAM_MIN_ITEMCNT" val="2"/>
  <p:tag name="KSO_WM_DIAGRAM_VIRTUALLY_FRAME" val="{&quot;height&quot;:372.45001220703125,&quot;left&quot;:-39.40001220703125,&quot;top&quot;:102.01877342404342,&quot;width&quot;:794.9000244140625}"/>
  <p:tag name="KSO_WM_DIAGRAM_COLOR_MATCH_VALUE" val="{&quot;shape&quot;:{&quot;fill&quot;:{&quot;type&quot;:0},&quot;glow&quot;:{&quot;colorType&quot;:0},&quot;line&quot;:{&quot;gradient&quot;:[{&quot;brightness&quot;:0,&quot;colorType&quot;:1,&quot;foreColorIndex&quot;:14,&quot;pos&quot;:0,&quot;transparency&quot;:1},{&quot;brightness&quot;:0.6000000238418579,&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LINE_FORE_SCHEMECOLOR_INDEX" val="5"/>
  <p:tag name="KSO_WM_UNIT_TEXT_FILL_FORE_SCHEMECOLOR_INDEX" val="13"/>
  <p:tag name="KSO_WM_UNIT_TEXT_FILL_TYPE" val="1"/>
  <p:tag name="KSO_WM_UNIT_USESOURCEFORMAT_APPLY" val="0"/>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3_4*l_h_i*1_4_2"/>
  <p:tag name="KSO_WM_TEMPLATE_CATEGORY" val="diagram"/>
  <p:tag name="KSO_WM_TEMPLATE_INDEX" val="20234403"/>
  <p:tag name="KSO_WM_UNIT_LAYERLEVEL" val="1_1_1"/>
  <p:tag name="KSO_WM_TAG_VERSION" val="3.0"/>
  <p:tag name="KSO_WM_DIAGRAM_GROUP_CODE" val="l1-1"/>
  <p:tag name="KSO_WM_UNIT_TYPE" val="l_h_i"/>
  <p:tag name="KSO_WM_UNIT_INDEX" val="1_4_2"/>
  <p:tag name="KSO_WM_DIAGRAM_MAX_ITEMCNT" val="5"/>
  <p:tag name="KSO_WM_DIAGRAM_MIN_ITEMCNT" val="2"/>
  <p:tag name="KSO_WM_DIAGRAM_VIRTUALLY_FRAME" val="{&quot;height&quot;:372.45001220703125,&quot;left&quot;:-39.40001220703125,&quot;top&quot;:102.01877342404342,&quot;width&quot;:794.9000244140625}"/>
  <p:tag name="KSO_WM_DIAGRAM_COLOR_MATCH_VALUE" val="{&quot;shape&quot;:{&quot;fill&quot;:{&quot;type&quot;:0},&quot;glow&quot;:{&quot;colorType&quot;:0},&quot;line&quot;:{&quot;gradient&quot;:[{&quot;brightness&quot;:0,&quot;colorType&quot;:1,&quot;foreColorIndex&quot;:14,&quot;pos&quot;:0,&quot;transparency&quot;:1},{&quot;brightness&quot;:0.6000000238418579,&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LINE_FORE_SCHEMECOLOR_INDEX" val="5"/>
  <p:tag name="KSO_WM_UNIT_TEXT_FILL_FORE_SCHEMECOLOR_INDEX" val="13"/>
  <p:tag name="KSO_WM_UNIT_TEXT_FILL_TYPE" val="1"/>
  <p:tag name="KSO_WM_UNIT_USESOURCEFORMAT_APPLY" val="0"/>
</p:tagLst>
</file>

<file path=ppt/tags/tag2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1.0"/>
  <p:tag name="KSO_WM_BEAUTIFY_FLAG" val="#wm#"/>
  <p:tag name="KSO_WM_UNIT_TEXT_FILL_FORE_SCHEMECOLOR_INDEX_BRIGHTNESS" val="0.25"/>
  <p:tag name="KSO_WM_UNIT_TEXT_FILL_FORE_SCHEMECOLOR_INDEX" val="13"/>
  <p:tag name="KSO_WM_UNIT_TEXT_FILL_TYPE" val="1"/>
  <p:tag name="KSO_WM_UNIT_PRESET_TEXT" val="单击此处编辑母版文本样式&#10;第二级&#10;第三级&#10;第四级&#10;第五级"/>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3_4*l_h_i*1_4_1"/>
  <p:tag name="KSO_WM_TEMPLATE_CATEGORY" val="diagram"/>
  <p:tag name="KSO_WM_TEMPLATE_INDEX" val="20234403"/>
  <p:tag name="KSO_WM_UNIT_LAYERLEVEL" val="1_1_1"/>
  <p:tag name="KSO_WM_TAG_VERSION" val="3.0"/>
  <p:tag name="KSO_WM_DIAGRAM_GROUP_CODE" val="l1-1"/>
  <p:tag name="KSO_WM_UNIT_TYPE" val="l_h_i"/>
  <p:tag name="KSO_WM_UNIT_INDEX" val="1_4_1"/>
  <p:tag name="KSO_WM_DIAGRAM_MAX_ITEMCNT" val="5"/>
  <p:tag name="KSO_WM_DIAGRAM_MIN_ITEMCNT" val="2"/>
  <p:tag name="KSO_WM_DIAGRAM_VIRTUALLY_FRAME" val="{&quot;height&quot;:372.45001220703125,&quot;left&quot;:-39.40001220703125,&quot;top&quot;:102.01877342404342,&quot;width&quot;:794.9000244140625}"/>
  <p:tag name="KSO_WM_DIAGRAM_COLOR_MATCH_VALUE" val="{&quot;shape&quot;:{&quot;fill&quot;:{&quot;type&quot;:0},&quot;glow&quot;:{&quot;colorType&quot;:0},&quot;line&quot;:{&quot;gradient&quot;:[{&quot;brightness&quot;:0,&quot;colorType&quot;:1,&quot;foreColorIndex&quot;:14,&quot;pos&quot;:0,&quot;transparency&quot;:1},{&quot;brightness&quot;:0.6000000238418579,&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LINE_FORE_SCHEMECOLOR_INDEX" val="5"/>
  <p:tag name="KSO_WM_UNIT_TEXT_FILL_FORE_SCHEMECOLOR_INDEX" val="13"/>
  <p:tag name="KSO_WM_UNIT_TEXT_FILL_TYPE" val="1"/>
  <p:tag name="KSO_WM_UNIT_USESOURCEFORMAT_APPLY" val="0"/>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3_4*l_h_i*1_4_5"/>
  <p:tag name="KSO_WM_TEMPLATE_CATEGORY" val="diagram"/>
  <p:tag name="KSO_WM_TEMPLATE_INDEX" val="20234403"/>
  <p:tag name="KSO_WM_UNIT_LAYERLEVEL" val="1_1_1"/>
  <p:tag name="KSO_WM_TAG_VERSION" val="3.0"/>
  <p:tag name="KSO_WM_DIAGRAM_GROUP_CODE" val="l1-1"/>
  <p:tag name="KSO_WM_UNIT_TYPE" val="l_h_i"/>
  <p:tag name="KSO_WM_UNIT_INDEX" val="1_4_5"/>
  <p:tag name="KSO_WM_DIAGRAM_MAX_ITEMCNT" val="5"/>
  <p:tag name="KSO_WM_DIAGRAM_MIN_ITEMCNT" val="2"/>
  <p:tag name="KSO_WM_DIAGRAM_VIRTUALLY_FRAME" val="{&quot;height&quot;:372.45001220703125,&quot;left&quot;:-39.40001220703125,&quot;top&quot;:102.01877342404342,&quot;width&quot;:794.9000244140625}"/>
  <p:tag name="KSO_WM_DIAGRAM_COLOR_MATCH_VALUE" val="{&quot;shape&quot;:{&quot;fill&quot;:{&quot;gradient&quot;:[{&quot;brightness&quot;:0.6000000238418579,&quot;colorType&quot;:1,&quot;foreColorIndex&quot;:5,&quot;pos&quot;:1,&quot;transparency&quot;:1},{&quot;brightness&quot;:0.6000000238418579,&quot;colorType&quot;:1,&quot;foreColorIndex&quot;:5,&quot;pos&quot;:0,&quot;transparency&quot;:1},{&quot;brightness&quot;:0.6000000238418579,&quot;colorType&quot;:1,&quot;foreColorIndex&quot;:5,&quot;pos&quot;:0.49000000953674316,&quot;transparency&quot;:0.800000011920929}],&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FILL_TYPE" val="3"/>
  <p:tag name="KSO_WM_UNIT_TEXT_FILL_FORE_SCHEMECOLOR_INDEX" val="13"/>
  <p:tag name="KSO_WM_UNIT_TEXT_FILL_TYPE" val="1"/>
  <p:tag name="KSO_WM_UNIT_USESOURCEFORMAT_APPLY" val="0"/>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3_4*l_h_f*1_4_1"/>
  <p:tag name="KSO_WM_TEMPLATE_CATEGORY" val="diagram"/>
  <p:tag name="KSO_WM_TEMPLATE_INDEX" val="20234403"/>
  <p:tag name="KSO_WM_UNIT_LAYERLEVEL" val="1_1_1"/>
  <p:tag name="KSO_WM_TAG_VERSION" val="3.0"/>
  <p:tag name="KSO_WM_UNIT_SUBTYPE" val="a"/>
  <p:tag name="KSO_WM_UNIT_NOCLEAR" val="0"/>
  <p:tag name="KSO_WM_UNIT_VALUE" val="24"/>
  <p:tag name="KSO_WM_DIAGRAM_GROUP_CODE" val="l1-1"/>
  <p:tag name="KSO_WM_UNIT_TYPE" val="l_h_f"/>
  <p:tag name="KSO_WM_UNIT_INDEX" val="1_4_1"/>
  <p:tag name="KSO_WM_DIAGRAM_MAX_ITEMCNT" val="5"/>
  <p:tag name="KSO_WM_DIAGRAM_MIN_ITEMCNT" val="2"/>
  <p:tag name="KSO_WM_DIAGRAM_VIRTUALLY_FRAME" val="{&quot;height&quot;:372.45001220703125,&quot;left&quot;:-39.40001220703125,&quot;top&quot;:102.01877342404342,&quot;width&quot;:794.9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DIAGRAM_VERSION" val="3"/>
  <p:tag name="KSO_WM_DIAGRAM_COLOR_TRICK" val="1"/>
  <p:tag name="KSO_WM_DIAGRAM_COLOR_TEXT_CAN_REMOVE" val="n"/>
  <p:tag name="KSO_WM_UNIT_PRESET_TEXT" val="单击此处输入具体内容&#10;请言简意赅的阐述观点"/>
  <p:tag name="KSO_WM_UNIT_TEXT_FILL_FORE_SCHEMECOLOR_INDEX" val="1"/>
  <p:tag name="KSO_WM_UNIT_TEXT_FILL_TYPE" val="1"/>
  <p:tag name="KSO_WM_UNIT_USESOURCEFORMAT_APPLY" val="0"/>
</p:tagLst>
</file>

<file path=ppt/tags/tag29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diagram20234403_4*l_h_a*1_4_1"/>
  <p:tag name="KSO_WM_TEMPLATE_CATEGORY" val="diagram"/>
  <p:tag name="KSO_WM_TEMPLATE_INDEX" val="20234403"/>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UNIT_PRESET_TEXT" val="单击添加项标题"/>
  <p:tag name="KSO_WM_UNIT_TEXT_FILL_FORE_SCHEMECOLOR_INDEX" val="1"/>
  <p:tag name="KSO_WM_UNIT_TEXT_FILL_TYPE" val="1"/>
  <p:tag name="KSO_WM_UNIT_TEXT_TYPE" val="1"/>
  <p:tag name="KSO_WM_DIAGRAM_MAX_ITEMCNT" val="5"/>
  <p:tag name="KSO_WM_DIAGRAM_MIN_ITEMCNT" val="2"/>
  <p:tag name="KSO_WM_DIAGRAM_VIRTUALLY_FRAME" val="{&quot;height&quot;:372.45001220703125,&quot;left&quot;:-39.40001220703125,&quot;top&quot;:102.01877342404342,&quot;width&quot;:794.9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3_4*l_h_i*1_5_6"/>
  <p:tag name="KSO_WM_TEMPLATE_CATEGORY" val="diagram"/>
  <p:tag name="KSO_WM_TEMPLATE_INDEX" val="20234403"/>
  <p:tag name="KSO_WM_UNIT_LAYERLEVEL" val="1_1_1"/>
  <p:tag name="KSO_WM_TAG_VERSION" val="3.0"/>
  <p:tag name="KSO_WM_DIAGRAM_GROUP_CODE" val="l1-1"/>
  <p:tag name="KSO_WM_UNIT_TYPE" val="l_h_i"/>
  <p:tag name="KSO_WM_UNIT_INDEX" val="1_5_6"/>
  <p:tag name="KSO_WM_DIAGRAM_MAX_ITEMCNT" val="5"/>
  <p:tag name="KSO_WM_DIAGRAM_MIN_ITEMCNT" val="2"/>
  <p:tag name="KSO_WM_DIAGRAM_VIRTUALLY_FRAME" val="{&quot;height&quot;:372.45001220703125,&quot;left&quot;:-39.40001220703125,&quot;top&quot;:102.01877342404342,&quot;width&quot;:794.9000244140625}"/>
  <p:tag name="KSO_WM_DIAGRAM_COLOR_MATCH_VALUE" val="{&quot;shape&quot;:{&quot;fill&quot;:{&quot;type&quot;:0},&quot;glow&quot;:{&quot;colorType&quot;:0},&quot;line&quot;:{&quot;gradient&quot;:[{&quot;brightness&quot;:0.6000000238418579,&quot;colorType&quot;:1,&quot;foreColorIndex&quot;:5,&quot;pos&quot;:0.9169999957084656,&quot;transparency&quot;:0},{&quot;brightness&quot;:0,&quot;colorType&quot;:1,&quot;foreColorIndex&quot;:14,&quot;pos&quot;:0,&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LINE_FORE_SCHEMECOLOR_INDEX" val="14"/>
  <p:tag name="KSO_WM_UNIT_TEXT_FILL_FORE_SCHEMECOLOR_INDEX" val="13"/>
  <p:tag name="KSO_WM_UNIT_TEXT_FILL_TYPE" val="1"/>
  <p:tag name="KSO_WM_UNIT_USESOURCEFORMAT_APPLY" val="0"/>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3_4*l_h_i*1_5_4"/>
  <p:tag name="KSO_WM_TEMPLATE_CATEGORY" val="diagram"/>
  <p:tag name="KSO_WM_TEMPLATE_INDEX" val="20234403"/>
  <p:tag name="KSO_WM_UNIT_LAYERLEVEL" val="1_1_1"/>
  <p:tag name="KSO_WM_TAG_VERSION" val="3.0"/>
  <p:tag name="KSO_WM_DIAGRAM_GROUP_CODE" val="l1-1"/>
  <p:tag name="KSO_WM_UNIT_TYPE" val="l_h_i"/>
  <p:tag name="KSO_WM_UNIT_INDEX" val="1_5_4"/>
  <p:tag name="KSO_WM_DIAGRAM_MAX_ITEMCNT" val="5"/>
  <p:tag name="KSO_WM_DIAGRAM_MIN_ITEMCNT" val="2"/>
  <p:tag name="KSO_WM_DIAGRAM_VIRTUALLY_FRAME" val="{&quot;height&quot;:372.45001220703125,&quot;left&quot;:-39.40001220703125,&quot;top&quot;:102.01877342404342,&quot;width&quot;:794.9000244140625}"/>
  <p:tag name="KSO_WM_DIAGRAM_COLOR_MATCH_VALUE" val="{&quot;shape&quot;:{&quot;fill&quot;:{&quot;gradient&quot;:[{&quot;brightness&quot;:0,&quot;colorType&quot;:1,&quot;foreColorIndex&quot;:5,&quot;pos&quot;:0.3799999952316284,&quot;transparency&quot;:1},{&quot;brightness&quot;:0,&quot;colorType&quot;:1,&quot;foreColorIndex&quot;:5,&quot;pos&quot;:1,&quot;transparency&quot;:0.8199999928474426}],&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FILL_TYPE" val="3"/>
  <p:tag name="KSO_WM_UNIT_TEXT_FILL_FORE_SCHEMECOLOR_INDEX" val="13"/>
  <p:tag name="KSO_WM_UNIT_TEXT_FILL_TYPE" val="1"/>
  <p:tag name="KSO_WM_UNIT_USESOURCEFORMAT_APPLY" val="0"/>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3_4*l_h_i*1_5_3"/>
  <p:tag name="KSO_WM_TEMPLATE_CATEGORY" val="diagram"/>
  <p:tag name="KSO_WM_TEMPLATE_INDEX" val="20234403"/>
  <p:tag name="KSO_WM_UNIT_LAYERLEVEL" val="1_1_1"/>
  <p:tag name="KSO_WM_TAG_VERSION" val="3.0"/>
  <p:tag name="KSO_WM_DIAGRAM_GROUP_CODE" val="l1-1"/>
  <p:tag name="KSO_WM_UNIT_TYPE" val="l_h_i"/>
  <p:tag name="KSO_WM_UNIT_INDEX" val="1_5_3"/>
  <p:tag name="KSO_WM_DIAGRAM_MAX_ITEMCNT" val="5"/>
  <p:tag name="KSO_WM_DIAGRAM_MIN_ITEMCNT" val="2"/>
  <p:tag name="KSO_WM_DIAGRAM_VIRTUALLY_FRAME" val="{&quot;height&quot;:372.45001220703125,&quot;left&quot;:-39.40001220703125,&quot;top&quot;:102.01877342404342,&quot;width&quot;:794.9000244140625}"/>
  <p:tag name="KSO_WM_DIAGRAM_COLOR_MATCH_VALUE" val="{&quot;shape&quot;:{&quot;fill&quot;:{&quot;type&quot;:0},&quot;glow&quot;:{&quot;colorType&quot;:0},&quot;line&quot;:{&quot;gradient&quot;:[{&quot;brightness&quot;:0,&quot;colorType&quot;:1,&quot;foreColorIndex&quot;:14,&quot;pos&quot;:0,&quot;transparency&quot;:1},{&quot;brightness&quot;:0.6000000238418579,&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LINE_FORE_SCHEMECOLOR_INDEX" val="5"/>
  <p:tag name="KSO_WM_UNIT_TEXT_FILL_FORE_SCHEMECOLOR_INDEX" val="13"/>
  <p:tag name="KSO_WM_UNIT_TEXT_FILL_TYPE" val="1"/>
  <p:tag name="KSO_WM_UNIT_USESOURCEFORMAT_APPLY" val="0"/>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3_4*l_h_i*1_5_2"/>
  <p:tag name="KSO_WM_TEMPLATE_CATEGORY" val="diagram"/>
  <p:tag name="KSO_WM_TEMPLATE_INDEX" val="20234403"/>
  <p:tag name="KSO_WM_UNIT_LAYERLEVEL" val="1_1_1"/>
  <p:tag name="KSO_WM_TAG_VERSION" val="3.0"/>
  <p:tag name="KSO_WM_DIAGRAM_GROUP_CODE" val="l1-1"/>
  <p:tag name="KSO_WM_UNIT_TYPE" val="l_h_i"/>
  <p:tag name="KSO_WM_UNIT_INDEX" val="1_5_2"/>
  <p:tag name="KSO_WM_DIAGRAM_MAX_ITEMCNT" val="5"/>
  <p:tag name="KSO_WM_DIAGRAM_MIN_ITEMCNT" val="2"/>
  <p:tag name="KSO_WM_DIAGRAM_VIRTUALLY_FRAME" val="{&quot;height&quot;:372.45001220703125,&quot;left&quot;:-39.40001220703125,&quot;top&quot;:102.01877342404342,&quot;width&quot;:794.9000244140625}"/>
  <p:tag name="KSO_WM_DIAGRAM_COLOR_MATCH_VALUE" val="{&quot;shape&quot;:{&quot;fill&quot;:{&quot;type&quot;:0},&quot;glow&quot;:{&quot;colorType&quot;:0},&quot;line&quot;:{&quot;gradient&quot;:[{&quot;brightness&quot;:0,&quot;colorType&quot;:1,&quot;foreColorIndex&quot;:14,&quot;pos&quot;:0,&quot;transparency&quot;:1},{&quot;brightness&quot;:0.6000000238418579,&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LINE_FORE_SCHEMECOLOR_INDEX" val="5"/>
  <p:tag name="KSO_WM_UNIT_TEXT_FILL_FORE_SCHEMECOLOR_INDEX" val="13"/>
  <p:tag name="KSO_WM_UNIT_TEXT_FILL_TYPE" val="1"/>
  <p:tag name="KSO_WM_UNIT_USESOURCEFORMAT_APPLY" val="0"/>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3_4*l_h_i*1_5_1"/>
  <p:tag name="KSO_WM_TEMPLATE_CATEGORY" val="diagram"/>
  <p:tag name="KSO_WM_TEMPLATE_INDEX" val="20234403"/>
  <p:tag name="KSO_WM_UNIT_LAYERLEVEL" val="1_1_1"/>
  <p:tag name="KSO_WM_TAG_VERSION" val="3.0"/>
  <p:tag name="KSO_WM_DIAGRAM_GROUP_CODE" val="l1-1"/>
  <p:tag name="KSO_WM_UNIT_TYPE" val="l_h_i"/>
  <p:tag name="KSO_WM_UNIT_INDEX" val="1_5_1"/>
  <p:tag name="KSO_WM_DIAGRAM_MAX_ITEMCNT" val="5"/>
  <p:tag name="KSO_WM_DIAGRAM_MIN_ITEMCNT" val="2"/>
  <p:tag name="KSO_WM_DIAGRAM_VIRTUALLY_FRAME" val="{&quot;height&quot;:372.45001220703125,&quot;left&quot;:-39.40001220703125,&quot;top&quot;:102.01877342404342,&quot;width&quot;:794.9000244140625}"/>
  <p:tag name="KSO_WM_DIAGRAM_COLOR_MATCH_VALUE" val="{&quot;shape&quot;:{&quot;fill&quot;:{&quot;type&quot;:0},&quot;glow&quot;:{&quot;colorType&quot;:0},&quot;line&quot;:{&quot;gradient&quot;:[{&quot;brightness&quot;:0,&quot;colorType&quot;:1,&quot;foreColorIndex&quot;:14,&quot;pos&quot;:0,&quot;transparency&quot;:1},{&quot;brightness&quot;:0.6000000238418579,&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LINE_FORE_SCHEMECOLOR_INDEX" val="5"/>
  <p:tag name="KSO_WM_UNIT_TEXT_FILL_FORE_SCHEMECOLOR_INDEX" val="13"/>
  <p:tag name="KSO_WM_UNIT_TEXT_FILL_TYPE" val="1"/>
  <p:tag name="KSO_WM_UNIT_USESOURCEFORMAT_APPLY" val="0"/>
</p:tagLst>
</file>

<file path=ppt/tags/tag2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3_4*l_h_i*1_5_5"/>
  <p:tag name="KSO_WM_TEMPLATE_CATEGORY" val="diagram"/>
  <p:tag name="KSO_WM_TEMPLATE_INDEX" val="20234403"/>
  <p:tag name="KSO_WM_UNIT_LAYERLEVEL" val="1_1_1"/>
  <p:tag name="KSO_WM_TAG_VERSION" val="3.0"/>
  <p:tag name="KSO_WM_DIAGRAM_GROUP_CODE" val="l1-1"/>
  <p:tag name="KSO_WM_UNIT_TYPE" val="l_h_i"/>
  <p:tag name="KSO_WM_UNIT_INDEX" val="1_5_5"/>
  <p:tag name="KSO_WM_DIAGRAM_MAX_ITEMCNT" val="5"/>
  <p:tag name="KSO_WM_DIAGRAM_MIN_ITEMCNT" val="2"/>
  <p:tag name="KSO_WM_DIAGRAM_VIRTUALLY_FRAME" val="{&quot;height&quot;:372.45001220703125,&quot;left&quot;:-39.40001220703125,&quot;top&quot;:102.01877342404342,&quot;width&quot;:794.9000244140625}"/>
  <p:tag name="KSO_WM_DIAGRAM_COLOR_MATCH_VALUE" val="{&quot;shape&quot;:{&quot;fill&quot;:{&quot;gradient&quot;:[{&quot;brightness&quot;:0.6000000238418579,&quot;colorType&quot;:1,&quot;foreColorIndex&quot;:5,&quot;pos&quot;:1,&quot;transparency&quot;:1},{&quot;brightness&quot;:0.6000000238418579,&quot;colorType&quot;:1,&quot;foreColorIndex&quot;:5,&quot;pos&quot;:0,&quot;transparency&quot;:1},{&quot;brightness&quot;:0.6000000238418579,&quot;colorType&quot;:1,&quot;foreColorIndex&quot;:5,&quot;pos&quot;:0.49000000953674316,&quot;transparency&quot;:0.800000011920929}],&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FILL_TYPE" val="3"/>
  <p:tag name="KSO_WM_UNIT_TEXT_FILL_FORE_SCHEMECOLOR_INDEX" val="13"/>
  <p:tag name="KSO_WM_UNIT_TEXT_FILL_TYPE" val="1"/>
  <p:tag name="KSO_WM_UNIT_USESOURCEFORMAT_APPLY" val="0"/>
</p:tagLst>
</file>

<file path=ppt/tags/tag3.xml><?xml version="1.0" encoding="utf-8"?>
<p:tagLst xmlns:p="http://schemas.openxmlformats.org/presentationml/2006/main">
  <p:tag name="KSO_WM_UNIT_ISCONTENTSTITLE" val="0"/>
  <p:tag name="KSO_WM_UNIT_ISNUMDGMTITLE" val="0"/>
  <p:tag name="KSO_WM_UNIT_PRESET_TEXT" val="WPS,a click to unlimited possibilities"/>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_1*b*1"/>
  <p:tag name="KSO_WM_UNIT_LAYERLEVEL" val="1"/>
  <p:tag name="KSO_WM_TAG_VERSION" val="1.0"/>
  <p:tag name="KSO_WM_BEAUTIFY_FLAG" val="#wm#"/>
  <p:tag name="KSO_WM_UNIT_CONTENT_GROUP_TYPE" val="contentchip"/>
</p:tagLst>
</file>

<file path=ppt/tags/tag3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1.0"/>
  <p:tag name="KSO_WM_BEAUTIFY_FLAG" val="#wm#"/>
  <p:tag name="KSO_WM_UNIT_TEXT_FILL_FORE_SCHEMECOLOR_INDEX_BRIGHTNESS" val="0.25"/>
  <p:tag name="KSO_WM_UNIT_TEXT_FILL_FORE_SCHEMECOLOR_INDEX" val="13"/>
  <p:tag name="KSO_WM_UNIT_TEXT_FILL_TYPE" val="1"/>
  <p:tag name="KSO_WM_UNIT_PRESET_TEXT" val="单击此处编辑母版文本样式&#10;第二级&#10;第三级&#10;第四级&#10;第五级"/>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403_4*l_h_f*1_5_1"/>
  <p:tag name="KSO_WM_TEMPLATE_CATEGORY" val="diagram"/>
  <p:tag name="KSO_WM_TEMPLATE_INDEX" val="20234403"/>
  <p:tag name="KSO_WM_UNIT_LAYERLEVEL" val="1_1_1"/>
  <p:tag name="KSO_WM_TAG_VERSION" val="3.0"/>
  <p:tag name="KSO_WM_UNIT_SUBTYPE" val="a"/>
  <p:tag name="KSO_WM_UNIT_NOCLEAR" val="0"/>
  <p:tag name="KSO_WM_UNIT_VALUE" val="24"/>
  <p:tag name="KSO_WM_DIAGRAM_GROUP_CODE" val="l1-1"/>
  <p:tag name="KSO_WM_UNIT_TYPE" val="l_h_f"/>
  <p:tag name="KSO_WM_UNIT_INDEX" val="1_5_1"/>
  <p:tag name="KSO_WM_DIAGRAM_MAX_ITEMCNT" val="5"/>
  <p:tag name="KSO_WM_DIAGRAM_MIN_ITEMCNT" val="2"/>
  <p:tag name="KSO_WM_DIAGRAM_VIRTUALLY_FRAME" val="{&quot;height&quot;:372.45001220703125,&quot;left&quot;:-39.40001220703125,&quot;top&quot;:102.01877342404342,&quot;width&quot;:794.9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DIAGRAM_VERSION" val="3"/>
  <p:tag name="KSO_WM_DIAGRAM_COLOR_TRICK" val="1"/>
  <p:tag name="KSO_WM_DIAGRAM_COLOR_TEXT_CAN_REMOVE" val="n"/>
  <p:tag name="KSO_WM_UNIT_PRESET_TEXT" val="单击此处输入具体内容&#10;请言简意赅的阐述观点"/>
  <p:tag name="KSO_WM_UNIT_TEXT_FILL_FORE_SCHEMECOLOR_INDEX" val="1"/>
  <p:tag name="KSO_WM_UNIT_TEXT_FILL_TYPE" val="1"/>
  <p:tag name="KSO_WM_UNIT_USESOURCEFORMAT_APPLY" val="0"/>
</p:tagLst>
</file>

<file path=ppt/tags/tag30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5_1"/>
  <p:tag name="KSO_WM_UNIT_ID" val="diagram20234403_4*l_h_a*1_5_1"/>
  <p:tag name="KSO_WM_TEMPLATE_CATEGORY" val="diagram"/>
  <p:tag name="KSO_WM_TEMPLATE_INDEX" val="20234403"/>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UNIT_PRESET_TEXT" val="单击添加项标题"/>
  <p:tag name="KSO_WM_UNIT_TEXT_FILL_FORE_SCHEMECOLOR_INDEX" val="1"/>
  <p:tag name="KSO_WM_UNIT_TEXT_FILL_TYPE" val="1"/>
  <p:tag name="KSO_WM_UNIT_TEXT_TYPE" val="1"/>
  <p:tag name="KSO_WM_DIAGRAM_MAX_ITEMCNT" val="5"/>
  <p:tag name="KSO_WM_DIAGRAM_MIN_ITEMCNT" val="2"/>
  <p:tag name="KSO_WM_DIAGRAM_VIRTUALLY_FRAME" val="{&quot;height&quot;:372.45001220703125,&quot;left&quot;:-39.40001220703125,&quot;top&quot;:102.01877342404342,&quot;width&quot;:794.9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302.xml><?xml version="1.0" encoding="utf-8"?>
<p:tagLst xmlns:p="http://schemas.openxmlformats.org/presentationml/2006/main">
  <p:tag name="KSO_WM_SLIDE_ID" val="diagram20234403_4"/>
  <p:tag name="KSO_WM_TEMPLATE_SUBCATEGORY" val="0"/>
  <p:tag name="KSO_WM_TEMPLATE_MASTER_TYPE" val="0"/>
  <p:tag name="KSO_WM_TEMPLATE_COLOR_TYPE" val="0"/>
  <p:tag name="KSO_WM_SLIDE_TYPE" val="text"/>
  <p:tag name="KSO_WM_SLIDE_SUBTYPE" val="diag"/>
  <p:tag name="KSO_WM_SLIDE_ITEM_CNT" val="5"/>
  <p:tag name="KSO_WM_SLIDE_INDEX" val="4"/>
  <p:tag name="KSO_WM_SLIDE_SIZE" val="787.6*324.85"/>
  <p:tag name="KSO_WM_SLIDE_POSITION" val="83.6*155.7"/>
  <p:tag name="KSO_WM_TAG_VERSION" val="3.0"/>
  <p:tag name="KSO_WM_BEAUTIFY_FLAG" val="#wm#"/>
  <p:tag name="KSO_WM_TEMPLATE_CATEGORY" val="custom"/>
  <p:tag name="KSO_WM_TEMPLATE_INDEX" val="20230282"/>
  <p:tag name="KSO_WM_DIAGRAM_GROUP_CODE" val="l1-1"/>
  <p:tag name="KSO_WM_SLIDE_DIAGTYPE" val="l"/>
  <p:tag name="KSO_WM_SLIDE_LAYOUT" val="a_l"/>
  <p:tag name="KSO_WM_SLIDE_LAYOUT_CNT" val="1_1"/>
</p:tagLst>
</file>

<file path=ppt/tags/tag30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5"/>
  <p:tag name="KSO_WM_UNIT_ID" val="diagram20234834_1*l_h_i*1_1_5"/>
  <p:tag name="KSO_WM_TEMPLATE_CATEGORY" val="diagram"/>
  <p:tag name="KSO_WM_TEMPLATE_INDEX" val="20234834"/>
  <p:tag name="KSO_WM_UNIT_LAYERLEVEL" val="1_1_1"/>
  <p:tag name="KSO_WM_TAG_VERSION" val="3.0"/>
  <p:tag name="KSO_WM_BEAUTIFY_FLAG" val="#wm#"/>
  <p:tag name="KSO_WM_DIAGRAM_VERSION" val="3"/>
  <p:tag name="KSO_WM_DIAGRAM_COLOR_TRICK" val="1"/>
  <p:tag name="KSO_WM_DIAGRAM_COLOR_TEXT_CAN_REMOVE" val="n"/>
  <p:tag name="KSO_WM_UNIT_FILL_TYPE" val="3"/>
  <p:tag name="KSO_WM_DIAGRAM_MAX_ITEMCNT" val="4"/>
  <p:tag name="KSO_WM_DIAGRAM_MIN_ITEMCNT" val="2"/>
  <p:tag name="KSO_WM_DIAGRAM_VIRTUALLY_FRAME" val="{&quot;height&quot;:352.33001708984375,&quot;left&quot;:-63.841568285966424,&quot;top&quot;:119.30501963662155,&quot;width&quot;:856.9869384765625}"/>
  <p:tag name="KSO_WM_DIAGRAM_COLOR_MATCH_VALUE" val="{&quot;shape&quot;:{&quot;fill&quot;:{&quot;gradient&quot;:[{&quot;brightness&quot;:0,&quot;colorType&quot;:1,&quot;foreColorIndex&quot;:5,&quot;pos&quot;:0.5199999809265137,&quot;transparency&quot;:1},{&quot;brightness&quot;:0,&quot;colorType&quot;:1,&quot;foreColorIndex&quot;:5,&quot;pos&quot;:0,&quot;transparency&quot;:0.800000011920929},{&quot;brightness&quot;:0,&quot;colorType&quot;:1,&quot;foreColorIndex&quot;:5,&quot;pos&quot;:1,&quot;transparency&quot;:0.8999999761581421}],&quot;type&quot;:3},&quot;glow&quot;:{&quot;colorType&quot;:0},&quot;line&quot;:{&quot;gradient&quot;:[{&quot;brightness&quot;:0,&quot;colorType&quot;:1,&quot;foreColorIndex&quot;:5,&quot;pos&quot;:0.25,&quot;transparency&quot;:1},{&quot;brightness&quot;:0,&quot;colorType&quot;:1,&quot;foreColorIndex&quot;:5,&quot;pos&quot;:1,&quot;transparency&quot;:0.30000001192092896}],&quot;type&quot;:2},&quot;shadow&quot;:{&quot;brightness&quot;:0.400000005960464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SHADOW_SCHEMECOLOR_INDEX" val="5"/>
  <p:tag name="KSO_WM_UNIT_TEXT_FILL_FORE_SCHEMECOLOR_INDEX" val="13"/>
  <p:tag name="KSO_WM_UNIT_TEXT_FILL_TYPE" val="1"/>
  <p:tag name="KSO_WM_UNIT_USESOURCEFORMAT_APPLY" val="0"/>
</p:tagLst>
</file>

<file path=ppt/tags/tag30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4834_1*l_h_i*1_1_3"/>
  <p:tag name="KSO_WM_TEMPLATE_CATEGORY" val="diagram"/>
  <p:tag name="KSO_WM_TEMPLATE_INDEX" val="20234834"/>
  <p:tag name="KSO_WM_UNIT_LAYERLEVEL" val="1_1_1"/>
  <p:tag name="KSO_WM_TAG_VERSION" val="3.0"/>
  <p:tag name="KSO_WM_BEAUTIFY_FLAG" val="#wm#"/>
  <p:tag name="KSO_WM_DIAGRAM_VERSION" val="3"/>
  <p:tag name="KSO_WM_DIAGRAM_COLOR_TRICK" val="1"/>
  <p:tag name="KSO_WM_DIAGRAM_COLOR_TEXT_CAN_REMOVE" val="n"/>
  <p:tag name="KSO_WM_UNIT_FILL_TYPE" val="3"/>
  <p:tag name="KSO_WM_DIAGRAM_MAX_ITEMCNT" val="4"/>
  <p:tag name="KSO_WM_DIAGRAM_MIN_ITEMCNT" val="2"/>
  <p:tag name="KSO_WM_DIAGRAM_VIRTUALLY_FRAME" val="{&quot;height&quot;:352.33001708984375,&quot;left&quot;:-63.841568285966424,&quot;top&quot;:119.30501963662155,&quot;width&quot;:856.9869384765625}"/>
  <p:tag name="KSO_WM_DIAGRAM_COLOR_MATCH_VALUE" val="{&quot;shape&quot;:{&quot;fill&quot;:{&quot;gradient&quot;:[{&quot;brightness&quot;:0,&quot;colorType&quot;:1,&quot;foreColorIndex&quot;:5,&quot;pos&quot;:0,&quot;transparency&quot;:1},{&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30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4834_1*l_h_i*1_1_2"/>
  <p:tag name="KSO_WM_TEMPLATE_CATEGORY" val="diagram"/>
  <p:tag name="KSO_WM_TEMPLATE_INDEX" val="20234834"/>
  <p:tag name="KSO_WM_UNIT_LAYERLEVEL" val="1_1_1"/>
  <p:tag name="KSO_WM_TAG_VERSION" val="3.0"/>
  <p:tag name="KSO_WM_BEAUTIFY_FLAG" val="#wm#"/>
  <p:tag name="KSO_WM_DIAGRAM_VERSION" val="3"/>
  <p:tag name="KSO_WM_DIAGRAM_COLOR_TRICK" val="1"/>
  <p:tag name="KSO_WM_DIAGRAM_COLOR_TEXT_CAN_REMOVE" val="n"/>
  <p:tag name="KSO_WM_UNIT_FILL_TYPE" val="3"/>
  <p:tag name="KSO_WM_DIAGRAM_MAX_ITEMCNT" val="4"/>
  <p:tag name="KSO_WM_DIAGRAM_MIN_ITEMCNT" val="2"/>
  <p:tag name="KSO_WM_DIAGRAM_VIRTUALLY_FRAME" val="{&quot;height&quot;:352.33001708984375,&quot;left&quot;:-63.841568285966424,&quot;top&quot;:119.30501963662155,&quot;width&quot;:856.9869384765625}"/>
  <p:tag name="KSO_WM_DIAGRAM_COLOR_MATCH_VALUE" val="{&quot;shape&quot;:{&quot;fill&quot;:{&quot;gradient&quot;:[{&quot;brightness&quot;:0,&quot;colorType&quot;:1,&quot;foreColorIndex&quot;:5,&quot;pos&quot;:0,&quot;transparency&quot;:1},{&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30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5"/>
  <p:tag name="KSO_WM_UNIT_ID" val="diagram20234834_1*l_h_i*1_2_5"/>
  <p:tag name="KSO_WM_TEMPLATE_CATEGORY" val="diagram"/>
  <p:tag name="KSO_WM_TEMPLATE_INDEX" val="20234834"/>
  <p:tag name="KSO_WM_UNIT_LAYERLEVEL" val="1_1_1"/>
  <p:tag name="KSO_WM_TAG_VERSION" val="3.0"/>
  <p:tag name="KSO_WM_BEAUTIFY_FLAG" val="#wm#"/>
  <p:tag name="KSO_WM_DIAGRAM_VERSION" val="3"/>
  <p:tag name="KSO_WM_DIAGRAM_COLOR_TRICK" val="1"/>
  <p:tag name="KSO_WM_DIAGRAM_COLOR_TEXT_CAN_REMOVE" val="n"/>
  <p:tag name="KSO_WM_UNIT_FILL_TYPE" val="3"/>
  <p:tag name="KSO_WM_DIAGRAM_MAX_ITEMCNT" val="4"/>
  <p:tag name="KSO_WM_DIAGRAM_MIN_ITEMCNT" val="2"/>
  <p:tag name="KSO_WM_DIAGRAM_VIRTUALLY_FRAME" val="{&quot;height&quot;:352.33001708984375,&quot;left&quot;:-63.841568285966424,&quot;top&quot;:119.30501963662155,&quot;width&quot;:856.9869384765625}"/>
  <p:tag name="KSO_WM_DIAGRAM_COLOR_MATCH_VALUE" val="{&quot;shape&quot;:{&quot;fill&quot;:{&quot;gradient&quot;:[{&quot;brightness&quot;:0,&quot;colorType&quot;:1,&quot;foreColorIndex&quot;:5,&quot;pos&quot;:0.5199999809265137,&quot;transparency&quot;:1},{&quot;brightness&quot;:0,&quot;colorType&quot;:1,&quot;foreColorIndex&quot;:5,&quot;pos&quot;:0,&quot;transparency&quot;:0.800000011920929},{&quot;brightness&quot;:0,&quot;colorType&quot;:1,&quot;foreColorIndex&quot;:5,&quot;pos&quot;:1,&quot;transparency&quot;:0.8999999761581421}],&quot;type&quot;:3},&quot;glow&quot;:{&quot;colorType&quot;:0},&quot;line&quot;:{&quot;gradient&quot;:[{&quot;brightness&quot;:0,&quot;colorType&quot;:1,&quot;foreColorIndex&quot;:5,&quot;pos&quot;:0.25,&quot;transparency&quot;:1},{&quot;brightness&quot;:0,&quot;colorType&quot;:1,&quot;foreColorIndex&quot;:5,&quot;pos&quot;:1,&quot;transparency&quot;:0.30000001192092896}],&quot;type&quot;:2},&quot;shadow&quot;:{&quot;brightness&quot;:0.400000005960464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SHADOW_SCHEMECOLOR_INDEX" val="5"/>
  <p:tag name="KSO_WM_UNIT_TEXT_FILL_FORE_SCHEMECOLOR_INDEX" val="13"/>
  <p:tag name="KSO_WM_UNIT_TEXT_FILL_TYPE" val="1"/>
  <p:tag name="KSO_WM_UNIT_USESOURCEFORMAT_APPLY" val="0"/>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4834_1*l_h_i*1_2_3"/>
  <p:tag name="KSO_WM_TEMPLATE_CATEGORY" val="diagram"/>
  <p:tag name="KSO_WM_TEMPLATE_INDEX" val="20234834"/>
  <p:tag name="KSO_WM_UNIT_LAYERLEVEL" val="1_1_1"/>
  <p:tag name="KSO_WM_TAG_VERSION" val="3.0"/>
  <p:tag name="KSO_WM_BEAUTIFY_FLAG" val="#wm#"/>
  <p:tag name="KSO_WM_DIAGRAM_VERSION" val="3"/>
  <p:tag name="KSO_WM_DIAGRAM_COLOR_TRICK" val="1"/>
  <p:tag name="KSO_WM_DIAGRAM_COLOR_TEXT_CAN_REMOVE" val="n"/>
  <p:tag name="KSO_WM_UNIT_FILL_TYPE" val="3"/>
  <p:tag name="KSO_WM_DIAGRAM_MAX_ITEMCNT" val="4"/>
  <p:tag name="KSO_WM_DIAGRAM_MIN_ITEMCNT" val="2"/>
  <p:tag name="KSO_WM_DIAGRAM_VIRTUALLY_FRAME" val="{&quot;height&quot;:352.33001708984375,&quot;left&quot;:-63.841568285966424,&quot;top&quot;:119.30501963662155,&quot;width&quot;:856.9869384765625}"/>
  <p:tag name="KSO_WM_DIAGRAM_COLOR_MATCH_VALUE" val="{&quot;shape&quot;:{&quot;fill&quot;:{&quot;gradient&quot;:[{&quot;brightness&quot;:0,&quot;colorType&quot;:1,&quot;foreColorIndex&quot;:5,&quot;pos&quot;:0,&quot;transparency&quot;:1},{&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30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4834_1*l_h_i*1_2_2"/>
  <p:tag name="KSO_WM_TEMPLATE_CATEGORY" val="diagram"/>
  <p:tag name="KSO_WM_TEMPLATE_INDEX" val="20234834"/>
  <p:tag name="KSO_WM_UNIT_LAYERLEVEL" val="1_1_1"/>
  <p:tag name="KSO_WM_TAG_VERSION" val="3.0"/>
  <p:tag name="KSO_WM_BEAUTIFY_FLAG" val="#wm#"/>
  <p:tag name="KSO_WM_DIAGRAM_VERSION" val="3"/>
  <p:tag name="KSO_WM_DIAGRAM_COLOR_TRICK" val="1"/>
  <p:tag name="KSO_WM_DIAGRAM_COLOR_TEXT_CAN_REMOVE" val="n"/>
  <p:tag name="KSO_WM_UNIT_FILL_TYPE" val="3"/>
  <p:tag name="KSO_WM_DIAGRAM_MAX_ITEMCNT" val="4"/>
  <p:tag name="KSO_WM_DIAGRAM_MIN_ITEMCNT" val="2"/>
  <p:tag name="KSO_WM_DIAGRAM_VIRTUALLY_FRAME" val="{&quot;height&quot;:352.33001708984375,&quot;left&quot;:-63.841568285966424,&quot;top&quot;:119.30501963662155,&quot;width&quot;:856.9869384765625}"/>
  <p:tag name="KSO_WM_DIAGRAM_COLOR_MATCH_VALUE" val="{&quot;shape&quot;:{&quot;fill&quot;:{&quot;gradient&quot;:[{&quot;brightness&quot;:0,&quot;colorType&quot;:1,&quot;foreColorIndex&quot;:5,&quot;pos&quot;:0,&quot;transparency&quot;:1},{&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309.xml><?xml version="1.0" encoding="utf-8"?>
<p:tagLst xmlns:p="http://schemas.openxmlformats.org/presentationml/2006/main">
  <p:tag name="KSO_WM_UNIT_VALUE" val="561*1409"/>
  <p:tag name="KSO_WM_UNIT_HIGHLIGHT" val="0"/>
  <p:tag name="KSO_WM_UNIT_COMPATIBLE" val="0"/>
  <p:tag name="KSO_WM_UNIT_DIAGRAM_ISNUMVISUAL" val="0"/>
  <p:tag name="KSO_WM_UNIT_DIAGRAM_ISREFERUNIT" val="0"/>
  <p:tag name="KSO_WM_DIAGRAM_GROUP_CODE" val="l1-1"/>
  <p:tag name="KSO_WM_UNIT_TYPE" val="l_h_d"/>
  <p:tag name="KSO_WM_UNIT_INDEX" val="1_2_1"/>
  <p:tag name="KSO_WM_UNIT_ID" val="diagram20234834_1*l_h_d*1_2_1"/>
  <p:tag name="KSO_WM_TEMPLATE_CATEGORY" val="diagram"/>
  <p:tag name="KSO_WM_TEMPLATE_INDEX" val="20234834"/>
  <p:tag name="KSO_WM_UNIT_LAYERLEVEL" val="1_1_1"/>
  <p:tag name="KSO_WM_TAG_VERSION" val="3.0"/>
  <p:tag name="KSO_WM_BEAUTIFY_FLAG" val="#wm#"/>
  <p:tag name="KSO_WM_DIAGRAM_VERSION" val="3"/>
  <p:tag name="KSO_WM_DIAGRAM_COLOR_TRICK" val="1"/>
  <p:tag name="KSO_WM_DIAGRAM_COLOR_TEXT_CAN_REMOVE" val="n"/>
  <p:tag name="KSO_WM_UNIT_LINE_FORE_SCHEMECOLOR_INDEX" val="5"/>
  <p:tag name="KSO_WM_DIAGRAM_MAX_ITEMCNT" val="4"/>
  <p:tag name="KSO_WM_DIAGRAM_MIN_ITEMCNT" val="2"/>
  <p:tag name="KSO_WM_DIAGRAM_VIRTUALLY_FRAME" val="{&quot;height&quot;:352.33001708984375,&quot;left&quot;:-63.841568285966424,&quot;top&quot;:119.30501963662155,&quot;width&quot;:856.9869384765625}"/>
  <p:tag name="KSO_WM_DIAGRAM_COLOR_MATCH_VALUE" val="{&quot;shape&quot;:{&quot;fill&quot;:{&quot;type&quot;:0},&quot;glow&quot;:{&quot;colorType&quot;:0},&quot;line&quot;:{&quot;solidLine&quot;:{&quot;brightness&quot;:0,&quot;colorType&quot;:1,&quot;foreColorIndex&quot;:5,&quot;transparency&quot;:0.30000001192092896},&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0"/>
</p:tagLst>
</file>

<file path=ppt/tags/tag31.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5*a*1"/>
  <p:tag name="KSO_WM_UNIT_LAYERLEVEL" val="1"/>
  <p:tag name="KSO_WM_TAG_VERSION" val="1.0"/>
  <p:tag name="KSO_WM_BEAUTIFY_FLAG" val="#wm#"/>
  <p:tag name="KSO_WM_UNIT_CONTENT_GROUP_TYPE" val="titlestyle"/>
</p:tagLst>
</file>

<file path=ppt/tags/tag3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34834_1*l_h_i*1_1_4"/>
  <p:tag name="KSO_WM_TEMPLATE_CATEGORY" val="diagram"/>
  <p:tag name="KSO_WM_TEMPLATE_INDEX" val="20234834"/>
  <p:tag name="KSO_WM_UNIT_LAYERLEVEL" val="1_1_1"/>
  <p:tag name="KSO_WM_TAG_VERSION" val="3.0"/>
  <p:tag name="KSO_WM_BEAUTIFY_FLAG" val="#wm#"/>
  <p:tag name="KSO_WM_DIAGRAM_VERSION" val="3"/>
  <p:tag name="KSO_WM_DIAGRAM_COLOR_TRICK" val="1"/>
  <p:tag name="KSO_WM_DIAGRAM_COLOR_TEXT_CAN_REMOVE" val="n"/>
  <p:tag name="KSO_WM_UNIT_FILL_TYPE" val="3"/>
  <p:tag name="KSO_WM_DIAGRAM_MAX_ITEMCNT" val="4"/>
  <p:tag name="KSO_WM_DIAGRAM_MIN_ITEMCNT" val="2"/>
  <p:tag name="KSO_WM_DIAGRAM_VIRTUALLY_FRAME" val="{&quot;height&quot;:352.33001708984375,&quot;left&quot;:-63.841568285966424,&quot;top&quot;:119.30501963662155,&quot;width&quot;:856.9869384765625}"/>
  <p:tag name="KSO_WM_DIAGRAM_COLOR_MATCH_VALUE" val="{&quot;shape&quot;:{&quot;fill&quot;:{&quot;gradient&quot;:[{&quot;brightness&quot;:0.4000000059604645,&quot;colorType&quot;:1,&quot;foreColorIndex&quot;:5,&quot;pos&quot;:0,&quot;transparency&quot;:1},{&quot;brightness&quot;:0.4000000059604645,&quot;colorType&quot;:1,&quot;foreColorIndex&quot;:5,&quot;pos&quot;:1,&quot;transparency&quot;:0.800000011920929}],&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3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34834_1*l_h_i*1_2_4"/>
  <p:tag name="KSO_WM_TEMPLATE_CATEGORY" val="diagram"/>
  <p:tag name="KSO_WM_TEMPLATE_INDEX" val="20234834"/>
  <p:tag name="KSO_WM_UNIT_LAYERLEVEL" val="1_1_1"/>
  <p:tag name="KSO_WM_TAG_VERSION" val="3.0"/>
  <p:tag name="KSO_WM_BEAUTIFY_FLAG" val="#wm#"/>
  <p:tag name="KSO_WM_DIAGRAM_VERSION" val="3"/>
  <p:tag name="KSO_WM_DIAGRAM_COLOR_TRICK" val="1"/>
  <p:tag name="KSO_WM_DIAGRAM_COLOR_TEXT_CAN_REMOVE" val="n"/>
  <p:tag name="KSO_WM_UNIT_FILL_TYPE" val="3"/>
  <p:tag name="KSO_WM_DIAGRAM_MAX_ITEMCNT" val="4"/>
  <p:tag name="KSO_WM_DIAGRAM_MIN_ITEMCNT" val="2"/>
  <p:tag name="KSO_WM_DIAGRAM_VIRTUALLY_FRAME" val="{&quot;height&quot;:352.33001708984375,&quot;left&quot;:-63.841568285966424,&quot;top&quot;:119.30501963662155,&quot;width&quot;:856.9869384765625}"/>
  <p:tag name="KSO_WM_DIAGRAM_COLOR_MATCH_VALUE" val="{&quot;shape&quot;:{&quot;fill&quot;:{&quot;gradient&quot;:[{&quot;brightness&quot;:0.4000000059604645,&quot;colorType&quot;:1,&quot;foreColorIndex&quot;:5,&quot;pos&quot;:0,&quot;transparency&quot;:1},{&quot;brightness&quot;:0.4000000059604645,&quot;colorType&quot;:1,&quot;foreColorIndex&quot;:5,&quot;pos&quot;:1,&quot;transparency&quot;:0.800000011920929}],&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312.xml><?xml version="1.0" encoding="utf-8"?>
<p:tagLst xmlns:p="http://schemas.openxmlformats.org/presentationml/2006/main">
  <p:tag name="KSO_WM_UNIT_VALUE" val="561*1409"/>
  <p:tag name="KSO_WM_UNIT_HIGHLIGHT" val="0"/>
  <p:tag name="KSO_WM_UNIT_COMPATIBLE" val="0"/>
  <p:tag name="KSO_WM_UNIT_DIAGRAM_ISNUMVISUAL" val="0"/>
  <p:tag name="KSO_WM_UNIT_DIAGRAM_ISREFERUNIT" val="0"/>
  <p:tag name="KSO_WM_DIAGRAM_GROUP_CODE" val="l1-1"/>
  <p:tag name="KSO_WM_UNIT_TYPE" val="l_h_d"/>
  <p:tag name="KSO_WM_UNIT_INDEX" val="1_1_1"/>
  <p:tag name="KSO_WM_UNIT_ID" val="diagram20234834_1*l_h_d*1_1_1"/>
  <p:tag name="KSO_WM_TEMPLATE_CATEGORY" val="diagram"/>
  <p:tag name="KSO_WM_TEMPLATE_INDEX" val="20234834"/>
  <p:tag name="KSO_WM_UNIT_LAYERLEVEL" val="1_1_1"/>
  <p:tag name="KSO_WM_TAG_VERSION" val="3.0"/>
  <p:tag name="KSO_WM_BEAUTIFY_FLAG" val="#wm#"/>
  <p:tag name="KSO_WM_DIAGRAM_VERSION" val="3"/>
  <p:tag name="KSO_WM_DIAGRAM_COLOR_TRICK" val="1"/>
  <p:tag name="KSO_WM_DIAGRAM_COLOR_TEXT_CAN_REMOVE" val="n"/>
  <p:tag name="KSO_WM_UNIT_LINE_FORE_SCHEMECOLOR_INDEX" val="5"/>
  <p:tag name="KSO_WM_DIAGRAM_MAX_ITEMCNT" val="4"/>
  <p:tag name="KSO_WM_DIAGRAM_MIN_ITEMCNT" val="2"/>
  <p:tag name="KSO_WM_DIAGRAM_VIRTUALLY_FRAME" val="{&quot;height&quot;:352.33001708984375,&quot;left&quot;:-63.841568285966424,&quot;top&quot;:119.30501963662155,&quot;width&quot;:856.9869384765625}"/>
  <p:tag name="KSO_WM_DIAGRAM_COLOR_MATCH_VALUE" val="{&quot;shape&quot;:{&quot;fill&quot;:{&quot;type&quot;:0},&quot;glow&quot;:{&quot;colorType&quot;:0},&quot;line&quot;:{&quot;solidLine&quot;:{&quot;brightness&quot;:0,&quot;colorType&quot;:1,&quot;foreColorIndex&quot;:5,&quot;transparency&quot;:0.30000001192092896},&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0"/>
</p:tagLst>
</file>

<file path=ppt/tags/tag313.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4834_1*a*1"/>
  <p:tag name="KSO_WM_TEMPLATE_CATEGORY" val="diagram"/>
  <p:tag name="KSO_WM_TEMPLATE_INDEX" val="20234834"/>
  <p:tag name="KSO_WM_UNIT_LAYERLEVEL" val="1"/>
  <p:tag name="KSO_WM_TAG_VERSION" val="3.0"/>
  <p:tag name="KSO_WM_BEAUTIFY_FLAG" val="#wm#"/>
  <p:tag name="KSO_WM_DIAGRAM_GROUP_CODE" val="l1-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31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4834_1*l_h_f*1_1_1"/>
  <p:tag name="KSO_WM_TEMPLATE_CATEGORY" val="diagram"/>
  <p:tag name="KSO_WM_TEMPLATE_INDEX" val="20234834"/>
  <p:tag name="KSO_WM_UNIT_LAYERLEVEL" val="1_1_1"/>
  <p:tag name="KSO_WM_TAG_VERSION" val="3.0"/>
  <p:tag name="KSO_WM_DIAGRAM_GROUP_CODE" val="l1-1"/>
  <p:tag name="KSO_WM_DIAGRAM_MAX_ITEMCNT" val="4"/>
  <p:tag name="KSO_WM_DIAGRAM_MIN_ITEMCNT" val="2"/>
  <p:tag name="KSO_WM_DIAGRAM_VIRTUALLY_FRAME" val="{&quot;height&quot;:352.33001708984375,&quot;left&quot;:-63.841568285966424,&quot;top&quot;:119.30501963662155,&quot;width&quot;:856.986938476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PRESET_TEXT" val="单击此处输入项正文，文字是您思想的提炼。"/>
  <p:tag name="KSO_WM_UNIT_TEXT_FILL_FORE_SCHEMECOLOR_INDEX" val="1"/>
  <p:tag name="KSO_WM_UNIT_TEXT_FILL_TYPE" val="1"/>
  <p:tag name="KSO_WM_UNIT_TEXT_TYPE" val="1"/>
  <p:tag name="KSO_WM_UNIT_USESOURCEFORMAT_APPLY" val="0"/>
</p:tagLst>
</file>

<file path=ppt/tags/tag31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4834_1*l_h_f*1_2_1"/>
  <p:tag name="KSO_WM_TEMPLATE_CATEGORY" val="diagram"/>
  <p:tag name="KSO_WM_TEMPLATE_INDEX" val="20234834"/>
  <p:tag name="KSO_WM_UNIT_LAYERLEVEL" val="1_1_1"/>
  <p:tag name="KSO_WM_TAG_VERSION" val="3.0"/>
  <p:tag name="KSO_WM_DIAGRAM_GROUP_CODE" val="l1-1"/>
  <p:tag name="KSO_WM_DIAGRAM_MAX_ITEMCNT" val="4"/>
  <p:tag name="KSO_WM_DIAGRAM_MIN_ITEMCNT" val="2"/>
  <p:tag name="KSO_WM_DIAGRAM_VIRTUALLY_FRAME" val="{&quot;height&quot;:352.33001708984375,&quot;left&quot;:-63.841568285966424,&quot;top&quot;:119.30501963662155,&quot;width&quot;:856.986938476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PRESET_TEXT" val="单击此处输入项正文，文字是您思想的提炼。"/>
  <p:tag name="KSO_WM_UNIT_TEXT_FILL_FORE_SCHEMECOLOR_INDEX" val="1"/>
  <p:tag name="KSO_WM_UNIT_TEXT_FILL_TYPE" val="1"/>
  <p:tag name="KSO_WM_UNIT_TEXT_TYPE" val="1"/>
  <p:tag name="KSO_WM_UNIT_USESOURCEFORMAT_APPLY" val="0"/>
</p:tagLst>
</file>

<file path=ppt/tags/tag3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4834_1*l_h_i*1_1_1"/>
  <p:tag name="KSO_WM_TEMPLATE_CATEGORY" val="diagram"/>
  <p:tag name="KSO_WM_TEMPLATE_INDEX" val="20234834"/>
  <p:tag name="KSO_WM_UNIT_LAYERLEVEL" val="1_1_1"/>
  <p:tag name="KSO_WM_TAG_VERSION" val="3.0"/>
  <p:tag name="KSO_WM_BEAUTIFY_FLAG" val="#wm#"/>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4"/>
  <p:tag name="KSO_WM_DIAGRAM_MIN_ITEMCNT" val="2"/>
  <p:tag name="KSO_WM_DIAGRAM_VIRTUALLY_FRAME" val="{&quot;height&quot;:352.33001708984375,&quot;left&quot;:-63.841568285966424,&quot;top&quot;:119.30501963662155,&quot;width&quot;:856.9869384765625}"/>
  <p:tag name="KSO_WM_DIAGRAM_COLOR_MATCH_VALUE" val="{&quot;shape&quot;:{&quot;fill&quot;:{&quot;solid&quot;:{&quot;brightness&quot;:0,&quot;colorType&quot;:1,&quot;foreColorIndex&quot;:5,&quot;transparency&quot;:0.2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3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4834_1*l_h_i*1_2_1"/>
  <p:tag name="KSO_WM_TEMPLATE_CATEGORY" val="diagram"/>
  <p:tag name="KSO_WM_TEMPLATE_INDEX" val="20234834"/>
  <p:tag name="KSO_WM_UNIT_LAYERLEVEL" val="1_1_1"/>
  <p:tag name="KSO_WM_TAG_VERSION" val="3.0"/>
  <p:tag name="KSO_WM_BEAUTIFY_FLAG" val="#wm#"/>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4"/>
  <p:tag name="KSO_WM_DIAGRAM_MIN_ITEMCNT" val="2"/>
  <p:tag name="KSO_WM_DIAGRAM_VIRTUALLY_FRAME" val="{&quot;height&quot;:352.33001708984375,&quot;left&quot;:-63.841568285966424,&quot;top&quot;:119.30501963662155,&quot;width&quot;:856.9869384765625}"/>
  <p:tag name="KSO_WM_DIAGRAM_COLOR_MATCH_VALUE" val="{&quot;shape&quot;:{&quot;fill&quot;:{&quot;solid&quot;:{&quot;brightness&quot;:0,&quot;colorType&quot;:1,&quot;foreColorIndex&quot;:5,&quot;transparency&quot;:0.2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318.xml><?xml version="1.0" encoding="utf-8"?>
<p:tagLst xmlns:p="http://schemas.openxmlformats.org/presentationml/2006/main">
  <p:tag name="KSO_WM_SLIDE_ID" val="diagram20234834_1"/>
  <p:tag name="KSO_WM_TEMPLATE_SUBCATEGORY" val="0"/>
  <p:tag name="KSO_WM_TEMPLATE_MASTER_TYPE" val="0"/>
  <p:tag name="KSO_WM_TEMPLATE_COLOR_TYPE" val="0"/>
  <p:tag name="KSO_WM_SLIDE_ITEM_CNT" val="2"/>
  <p:tag name="KSO_WM_SLIDE_INDEX" val="1"/>
  <p:tag name="KSO_WM_TAG_VERSION" val="3.0"/>
  <p:tag name="KSO_WM_BEAUTIFY_FLAG" val="#wm#"/>
  <p:tag name="KSO_WM_TEMPLATE_CATEGORY" val="custom"/>
  <p:tag name="KSO_WM_TEMPLATE_INDEX" val="20230282"/>
  <p:tag name="KSO_WM_SLIDE_TYPE" val="text"/>
  <p:tag name="KSO_WM_SLIDE_SUBTYPE" val="diag"/>
  <p:tag name="KSO_WM_SLIDE_SIZE" val="857.9*373.15"/>
  <p:tag name="KSO_WM_SLIDE_POSITION" val="58.25*133.8"/>
  <p:tag name="KSO_WM_SLIDE_LAYOUT" val="a_l"/>
  <p:tag name="KSO_WM_SLIDE_LAYOUT_CNT" val="1_1"/>
  <p:tag name="KSO_WM_SPECIAL_SOURCE" val="bdnull"/>
  <p:tag name="KSO_WM_DIAGRAM_GROUP_CODE" val="l1-1"/>
  <p:tag name="KSO_WM_SLIDE_DIAGTYPE" val="l"/>
</p:tagLst>
</file>

<file path=ppt/tags/tag319.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4868_1*a*1"/>
  <p:tag name="KSO_WM_TEMPLATE_CATEGORY" val="custom"/>
  <p:tag name="KSO_WM_TEMPLATE_INDEX" val="20234868"/>
  <p:tag name="KSO_WM_UNIT_LAYERLEVEL" val="1"/>
  <p:tag name="KSO_WM_TAG_VERSION" val="3.0"/>
  <p:tag name="KSO_WM_BEAUTIFY_FLAG" val="#wm#"/>
  <p:tag name="KSO_WM_UNIT_TEXT_TYPE" val="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4868_1*i*1"/>
  <p:tag name="KSO_WM_TEMPLATE_CATEGORY" val="custom"/>
  <p:tag name="KSO_WM_TEMPLATE_INDEX" val="20234868"/>
  <p:tag name="KSO_WM_UNIT_LAYERLEVEL" val="1"/>
  <p:tag name="KSO_WM_TAG_VERSION" val="3.0"/>
  <p:tag name="KSO_WM_BEAUTIFY_FLAG" val="#wm#"/>
</p:tagLst>
</file>

<file path=ppt/tags/tag3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4868_1*i*2"/>
  <p:tag name="KSO_WM_TEMPLATE_CATEGORY" val="custom"/>
  <p:tag name="KSO_WM_TEMPLATE_INDEX" val="20234868"/>
  <p:tag name="KSO_WM_UNIT_LAYERLEVEL" val="1"/>
  <p:tag name="KSO_WM_TAG_VERSION" val="3.0"/>
  <p:tag name="KSO_WM_BEAUTIFY_FLAG" val="#wm#"/>
</p:tagLst>
</file>

<file path=ppt/tags/tag3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34868_1*i*3"/>
  <p:tag name="KSO_WM_TEMPLATE_CATEGORY" val="custom"/>
  <p:tag name="KSO_WM_TEMPLATE_INDEX" val="20234868"/>
  <p:tag name="KSO_WM_UNIT_LAYERLEVEL" val="1"/>
  <p:tag name="KSO_WM_TAG_VERSION" val="3.0"/>
  <p:tag name="KSO_WM_BEAUTIFY_FLAG" val="#wm#"/>
</p:tagLst>
</file>

<file path=ppt/tags/tag3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34868_1*i*4"/>
  <p:tag name="KSO_WM_TEMPLATE_CATEGORY" val="custom"/>
  <p:tag name="KSO_WM_TEMPLATE_INDEX" val="20234868"/>
  <p:tag name="KSO_WM_UNIT_LAYERLEVEL" val="1"/>
  <p:tag name="KSO_WM_TAG_VERSION" val="3.0"/>
  <p:tag name="KSO_WM_BEAUTIFY_FLAG" val="#wm#"/>
</p:tagLst>
</file>

<file path=ppt/tags/tag3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34868_1*i*5"/>
  <p:tag name="KSO_WM_TEMPLATE_CATEGORY" val="custom"/>
  <p:tag name="KSO_WM_TEMPLATE_INDEX" val="20234868"/>
  <p:tag name="KSO_WM_UNIT_LAYERLEVEL" val="1"/>
  <p:tag name="KSO_WM_TAG_VERSION" val="3.0"/>
  <p:tag name="KSO_WM_BEAUTIFY_FLAG" val="#wm#"/>
</p:tagLst>
</file>

<file path=ppt/tags/tag3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custom20234868_1*i*6"/>
  <p:tag name="KSO_WM_TEMPLATE_CATEGORY" val="custom"/>
  <p:tag name="KSO_WM_TEMPLATE_INDEX" val="20234868"/>
  <p:tag name="KSO_WM_UNIT_LAYERLEVEL" val="1"/>
  <p:tag name="KSO_WM_TAG_VERSION" val="3.0"/>
  <p:tag name="KSO_WM_BEAUTIFY_FLAG" val="#wm#"/>
</p:tagLst>
</file>

<file path=ppt/tags/tag3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custom20234868_1*i*7"/>
  <p:tag name="KSO_WM_TEMPLATE_CATEGORY" val="custom"/>
  <p:tag name="KSO_WM_TEMPLATE_INDEX" val="20234868"/>
  <p:tag name="KSO_WM_UNIT_LAYERLEVEL" val="1"/>
  <p:tag name="KSO_WM_TAG_VERSION" val="3.0"/>
  <p:tag name="KSO_WM_BEAUTIFY_FLAG" val="#wm#"/>
</p:tagLst>
</file>

<file path=ppt/tags/tag3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custom20234868_1*i*8"/>
  <p:tag name="KSO_WM_TEMPLATE_CATEGORY" val="custom"/>
  <p:tag name="KSO_WM_TEMPLATE_INDEX" val="20234868"/>
  <p:tag name="KSO_WM_UNIT_LAYERLEVEL" val="1"/>
  <p:tag name="KSO_WM_TAG_VERSION" val="3.0"/>
  <p:tag name="KSO_WM_BEAUTIFY_FLAG" val="#wm#"/>
</p:tagLst>
</file>

<file path=ppt/tags/tag3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custom20234868_1*i*9"/>
  <p:tag name="KSO_WM_TEMPLATE_CATEGORY" val="custom"/>
  <p:tag name="KSO_WM_TEMPLATE_INDEX" val="20234868"/>
  <p:tag name="KSO_WM_UNIT_LAYERLEVEL" val="1"/>
  <p:tag name="KSO_WM_TAG_VERSION" val="3.0"/>
  <p:tag name="KSO_WM_BEAUTIFY_FLAG" val="#wm#"/>
</p:tagLst>
</file>

<file path=ppt/tags/tag3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custom20234868_1*i*10"/>
  <p:tag name="KSO_WM_TEMPLATE_CATEGORY" val="custom"/>
  <p:tag name="KSO_WM_TEMPLATE_INDEX" val="20234868"/>
  <p:tag name="KSO_WM_UNIT_LAYERLEVEL" val="1"/>
  <p:tag name="KSO_WM_TAG_VERSION" val="3.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custom20234868_1*i*11"/>
  <p:tag name="KSO_WM_TEMPLATE_CATEGORY" val="custom"/>
  <p:tag name="KSO_WM_TEMPLATE_INDEX" val="20234868"/>
  <p:tag name="KSO_WM_UNIT_LAYERLEVEL" val="1"/>
  <p:tag name="KSO_WM_TAG_VERSION" val="3.0"/>
  <p:tag name="KSO_WM_BEAUTIFY_FLAG" val="#wm#"/>
</p:tagLst>
</file>

<file path=ppt/tags/tag3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custom20234868_1*i*12"/>
  <p:tag name="KSO_WM_TEMPLATE_CATEGORY" val="custom"/>
  <p:tag name="KSO_WM_TEMPLATE_INDEX" val="20234868"/>
  <p:tag name="KSO_WM_UNIT_LAYERLEVEL" val="1"/>
  <p:tag name="KSO_WM_TAG_VERSION" val="3.0"/>
  <p:tag name="KSO_WM_BEAUTIFY_FLAG" val="#wm#"/>
</p:tagLst>
</file>

<file path=ppt/tags/tag3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custom20234868_1*i*13"/>
  <p:tag name="KSO_WM_TEMPLATE_CATEGORY" val="custom"/>
  <p:tag name="KSO_WM_TEMPLATE_INDEX" val="20234868"/>
  <p:tag name="KSO_WM_UNIT_LAYERLEVEL" val="1"/>
  <p:tag name="KSO_WM_TAG_VERSION" val="3.0"/>
  <p:tag name="KSO_WM_BEAUTIFY_FLAG" val="#wm#"/>
</p:tagLst>
</file>

<file path=ppt/tags/tag3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4"/>
  <p:tag name="KSO_WM_UNIT_ID" val="custom20234868_1*i*14"/>
  <p:tag name="KSO_WM_TEMPLATE_CATEGORY" val="custom"/>
  <p:tag name="KSO_WM_TEMPLATE_INDEX" val="20234868"/>
  <p:tag name="KSO_WM_UNIT_LAYERLEVEL" val="1"/>
  <p:tag name="KSO_WM_TAG_VERSION" val="3.0"/>
  <p:tag name="KSO_WM_BEAUTIFY_FLAG" val="#wm#"/>
</p:tagLst>
</file>

<file path=ppt/tags/tag3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5"/>
  <p:tag name="KSO_WM_UNIT_ID" val="custom20234868_1*i*15"/>
  <p:tag name="KSO_WM_TEMPLATE_CATEGORY" val="custom"/>
  <p:tag name="KSO_WM_TEMPLATE_INDEX" val="20234868"/>
  <p:tag name="KSO_WM_UNIT_LAYERLEVEL" val="1"/>
  <p:tag name="KSO_WM_TAG_VERSION" val="3.0"/>
  <p:tag name="KSO_WM_BEAUTIFY_FLAG" val="#wm#"/>
</p:tagLst>
</file>

<file path=ppt/tags/tag3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6"/>
  <p:tag name="KSO_WM_UNIT_ID" val="custom20234868_1*i*16"/>
  <p:tag name="KSO_WM_TEMPLATE_CATEGORY" val="custom"/>
  <p:tag name="KSO_WM_TEMPLATE_INDEX" val="20234868"/>
  <p:tag name="KSO_WM_UNIT_LAYERLEVEL" val="1"/>
  <p:tag name="KSO_WM_TAG_VERSION" val="3.0"/>
  <p:tag name="KSO_WM_BEAUTIFY_FLAG" val="#wm#"/>
</p:tagLst>
</file>

<file path=ppt/tags/tag336.xml><?xml version="1.0" encoding="utf-8"?>
<p:tagLst xmlns:p="http://schemas.openxmlformats.org/presentationml/2006/main">
  <p:tag name="KSO_WM_UNIT_SUBTYPE" val="a"/>
  <p:tag name="KSO_WM_UNIT_TEXT_LAYER_COUNT" val="1"/>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13;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根据需要可酌情增减文字，以便观者准确地理解您传达的思想。"/>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custom20234868_1*f*1"/>
  <p:tag name="KSO_WM_TEMPLATE_CATEGORY" val="custom"/>
  <p:tag name="KSO_WM_TEMPLATE_INDEX" val="20234868"/>
  <p:tag name="KSO_WM_UNIT_LAYERLEVEL" val="1"/>
  <p:tag name="KSO_WM_TAG_VERSION" val="3.0"/>
  <p:tag name="KSO_WM_BEAUTIFY_FLAG" val="#wm#"/>
  <p:tag name="KSO_WM_UNIT_TEXT_TYPE" val="1"/>
</p:tagLst>
</file>

<file path=ppt/tags/tag337.xml><?xml version="1.0" encoding="utf-8"?>
<p:tagLst xmlns:p="http://schemas.openxmlformats.org/presentationml/2006/main">
  <p:tag name="KSO_WM_SLIDE_ID" val="custom20234868_1"/>
  <p:tag name="KSO_WM_TEMPLATE_SUBCATEGORY" val="0"/>
  <p:tag name="KSO_WM_TEMPLATE_MASTER_TYPE" val="0"/>
  <p:tag name="KSO_WM_TEMPLATE_COLOR_TYPE" val="0"/>
  <p:tag name="KSO_WM_SLIDE_TYPE" val="text"/>
  <p:tag name="KSO_WM_SLIDE_SUBTYPE" val="picTxt"/>
  <p:tag name="KSO_WM_SLIDE_ITEM_CNT" val="0"/>
  <p:tag name="KSO_WM_SLIDE_INDEX" val="1"/>
  <p:tag name="KSO_WM_SLIDE_SIZE" val="855*462"/>
  <p:tag name="KSO_WM_SLIDE_POSITION" val="51*28"/>
  <p:tag name="KSO_WM_TAG_VERSION" val="3.0"/>
  <p:tag name="KSO_WM_BEAUTIFY_FLAG" val="#wm#"/>
  <p:tag name="KSO_WM_TEMPLATE_CATEGORY" val="custom"/>
  <p:tag name="KSO_WM_TEMPLATE_INDEX" val="20230282"/>
  <p:tag name="KSO_WM_SLIDE_LAYOUT" val="a_d_f"/>
  <p:tag name="KSO_WM_SLIDE_LAYOUT_CNT" val="1_1_1"/>
</p:tagLst>
</file>

<file path=ppt/tags/tag338.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4868_1*a*1"/>
  <p:tag name="KSO_WM_TEMPLATE_CATEGORY" val="custom"/>
  <p:tag name="KSO_WM_TEMPLATE_INDEX" val="20234868"/>
  <p:tag name="KSO_WM_UNIT_LAYERLEVEL" val="1"/>
  <p:tag name="KSO_WM_TAG_VERSION" val="3.0"/>
  <p:tag name="KSO_WM_BEAUTIFY_FLAG" val="#wm#"/>
  <p:tag name="KSO_WM_UNIT_TEXT_TYPE" val="1"/>
</p:tagLst>
</file>

<file path=ppt/tags/tag3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4868_1*i*1"/>
  <p:tag name="KSO_WM_TEMPLATE_CATEGORY" val="custom"/>
  <p:tag name="KSO_WM_TEMPLATE_INDEX" val="20234868"/>
  <p:tag name="KSO_WM_UNIT_LAYERLEVEL" val="1"/>
  <p:tag name="KSO_WM_TAG_VERSION" val="3.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4868_1*i*2"/>
  <p:tag name="KSO_WM_TEMPLATE_CATEGORY" val="custom"/>
  <p:tag name="KSO_WM_TEMPLATE_INDEX" val="20234868"/>
  <p:tag name="KSO_WM_UNIT_LAYERLEVEL" val="1"/>
  <p:tag name="KSO_WM_TAG_VERSION" val="3.0"/>
  <p:tag name="KSO_WM_BEAUTIFY_FLAG" val="#wm#"/>
</p:tagLst>
</file>

<file path=ppt/tags/tag3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34868_1*i*3"/>
  <p:tag name="KSO_WM_TEMPLATE_CATEGORY" val="custom"/>
  <p:tag name="KSO_WM_TEMPLATE_INDEX" val="20234868"/>
  <p:tag name="KSO_WM_UNIT_LAYERLEVEL" val="1"/>
  <p:tag name="KSO_WM_TAG_VERSION" val="3.0"/>
  <p:tag name="KSO_WM_BEAUTIFY_FLAG" val="#wm#"/>
</p:tagLst>
</file>

<file path=ppt/tags/tag3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34868_1*i*4"/>
  <p:tag name="KSO_WM_TEMPLATE_CATEGORY" val="custom"/>
  <p:tag name="KSO_WM_TEMPLATE_INDEX" val="20234868"/>
  <p:tag name="KSO_WM_UNIT_LAYERLEVEL" val="1"/>
  <p:tag name="KSO_WM_TAG_VERSION" val="3.0"/>
  <p:tag name="KSO_WM_BEAUTIFY_FLAG" val="#wm#"/>
</p:tagLst>
</file>

<file path=ppt/tags/tag3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34868_1*i*5"/>
  <p:tag name="KSO_WM_TEMPLATE_CATEGORY" val="custom"/>
  <p:tag name="KSO_WM_TEMPLATE_INDEX" val="20234868"/>
  <p:tag name="KSO_WM_UNIT_LAYERLEVEL" val="1"/>
  <p:tag name="KSO_WM_TAG_VERSION" val="3.0"/>
  <p:tag name="KSO_WM_BEAUTIFY_FLAG" val="#wm#"/>
</p:tagLst>
</file>

<file path=ppt/tags/tag3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custom20234868_1*i*6"/>
  <p:tag name="KSO_WM_TEMPLATE_CATEGORY" val="custom"/>
  <p:tag name="KSO_WM_TEMPLATE_INDEX" val="20234868"/>
  <p:tag name="KSO_WM_UNIT_LAYERLEVEL" val="1"/>
  <p:tag name="KSO_WM_TAG_VERSION" val="3.0"/>
  <p:tag name="KSO_WM_BEAUTIFY_FLAG" val="#wm#"/>
</p:tagLst>
</file>

<file path=ppt/tags/tag3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custom20234868_1*i*7"/>
  <p:tag name="KSO_WM_TEMPLATE_CATEGORY" val="custom"/>
  <p:tag name="KSO_WM_TEMPLATE_INDEX" val="20234868"/>
  <p:tag name="KSO_WM_UNIT_LAYERLEVEL" val="1"/>
  <p:tag name="KSO_WM_TAG_VERSION" val="3.0"/>
  <p:tag name="KSO_WM_BEAUTIFY_FLAG" val="#wm#"/>
</p:tagLst>
</file>

<file path=ppt/tags/tag3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custom20234868_1*i*8"/>
  <p:tag name="KSO_WM_TEMPLATE_CATEGORY" val="custom"/>
  <p:tag name="KSO_WM_TEMPLATE_INDEX" val="20234868"/>
  <p:tag name="KSO_WM_UNIT_LAYERLEVEL" val="1"/>
  <p:tag name="KSO_WM_TAG_VERSION" val="3.0"/>
  <p:tag name="KSO_WM_BEAUTIFY_FLAG" val="#wm#"/>
</p:tagLst>
</file>

<file path=ppt/tags/tag3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custom20234868_1*i*9"/>
  <p:tag name="KSO_WM_TEMPLATE_CATEGORY" val="custom"/>
  <p:tag name="KSO_WM_TEMPLATE_INDEX" val="20234868"/>
  <p:tag name="KSO_WM_UNIT_LAYERLEVEL" val="1"/>
  <p:tag name="KSO_WM_TAG_VERSION" val="3.0"/>
  <p:tag name="KSO_WM_BEAUTIFY_FLAG" val="#wm#"/>
</p:tagLst>
</file>

<file path=ppt/tags/tag3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custom20234868_1*i*10"/>
  <p:tag name="KSO_WM_TEMPLATE_CATEGORY" val="custom"/>
  <p:tag name="KSO_WM_TEMPLATE_INDEX" val="20234868"/>
  <p:tag name="KSO_WM_UNIT_LAYERLEVEL" val="1"/>
  <p:tag name="KSO_WM_TAG_VERSION" val="3.0"/>
  <p:tag name="KSO_WM_BEAUTIFY_FLAG" val="#wm#"/>
</p:tagLst>
</file>

<file path=ppt/tags/tag3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custom20234868_1*i*11"/>
  <p:tag name="KSO_WM_TEMPLATE_CATEGORY" val="custom"/>
  <p:tag name="KSO_WM_TEMPLATE_INDEX" val="20234868"/>
  <p:tag name="KSO_WM_UNIT_LAYERLEVEL" val="1"/>
  <p:tag name="KSO_WM_TAG_VERSION" val="3.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custom20234868_1*i*12"/>
  <p:tag name="KSO_WM_TEMPLATE_CATEGORY" val="custom"/>
  <p:tag name="KSO_WM_TEMPLATE_INDEX" val="20234868"/>
  <p:tag name="KSO_WM_UNIT_LAYERLEVEL" val="1"/>
  <p:tag name="KSO_WM_TAG_VERSION" val="3.0"/>
  <p:tag name="KSO_WM_BEAUTIFY_FLAG" val="#wm#"/>
</p:tagLst>
</file>

<file path=ppt/tags/tag3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custom20234868_1*i*13"/>
  <p:tag name="KSO_WM_TEMPLATE_CATEGORY" val="custom"/>
  <p:tag name="KSO_WM_TEMPLATE_INDEX" val="20234868"/>
  <p:tag name="KSO_WM_UNIT_LAYERLEVEL" val="1"/>
  <p:tag name="KSO_WM_TAG_VERSION" val="3.0"/>
  <p:tag name="KSO_WM_BEAUTIFY_FLAG" val="#wm#"/>
</p:tagLst>
</file>

<file path=ppt/tags/tag3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4"/>
  <p:tag name="KSO_WM_UNIT_ID" val="custom20234868_1*i*14"/>
  <p:tag name="KSO_WM_TEMPLATE_CATEGORY" val="custom"/>
  <p:tag name="KSO_WM_TEMPLATE_INDEX" val="20234868"/>
  <p:tag name="KSO_WM_UNIT_LAYERLEVEL" val="1"/>
  <p:tag name="KSO_WM_TAG_VERSION" val="3.0"/>
  <p:tag name="KSO_WM_BEAUTIFY_FLAG" val="#wm#"/>
</p:tagLst>
</file>

<file path=ppt/tags/tag3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5"/>
  <p:tag name="KSO_WM_UNIT_ID" val="custom20234868_1*i*15"/>
  <p:tag name="KSO_WM_TEMPLATE_CATEGORY" val="custom"/>
  <p:tag name="KSO_WM_TEMPLATE_INDEX" val="20234868"/>
  <p:tag name="KSO_WM_UNIT_LAYERLEVEL" val="1"/>
  <p:tag name="KSO_WM_TAG_VERSION" val="3.0"/>
  <p:tag name="KSO_WM_BEAUTIFY_FLAG" val="#wm#"/>
</p:tagLst>
</file>

<file path=ppt/tags/tag3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6"/>
  <p:tag name="KSO_WM_UNIT_ID" val="custom20234868_1*i*16"/>
  <p:tag name="KSO_WM_TEMPLATE_CATEGORY" val="custom"/>
  <p:tag name="KSO_WM_TEMPLATE_INDEX" val="20234868"/>
  <p:tag name="KSO_WM_UNIT_LAYERLEVEL" val="1"/>
  <p:tag name="KSO_WM_TAG_VERSION" val="3.0"/>
  <p:tag name="KSO_WM_BEAUTIFY_FLAG" val="#wm#"/>
</p:tagLst>
</file>

<file path=ppt/tags/tag355.xml><?xml version="1.0" encoding="utf-8"?>
<p:tagLst xmlns:p="http://schemas.openxmlformats.org/presentationml/2006/main">
  <p:tag name="KSO_WM_UNIT_SUBTYPE" val="a"/>
  <p:tag name="KSO_WM_UNIT_TEXT_LAYER_COUNT" val="1"/>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13;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根据需要可酌情增减文字，以便观者准确地理解您传达的思想。"/>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custom20234868_1*f*1"/>
  <p:tag name="KSO_WM_TEMPLATE_CATEGORY" val="custom"/>
  <p:tag name="KSO_WM_TEMPLATE_INDEX" val="20234868"/>
  <p:tag name="KSO_WM_UNIT_LAYERLEVEL" val="1"/>
  <p:tag name="KSO_WM_TAG_VERSION" val="3.0"/>
  <p:tag name="KSO_WM_BEAUTIFY_FLAG" val="#wm#"/>
  <p:tag name="KSO_WM_UNIT_TEXT_TYPE" val="1"/>
</p:tagLst>
</file>

<file path=ppt/tags/tag356.xml><?xml version="1.0" encoding="utf-8"?>
<p:tagLst xmlns:p="http://schemas.openxmlformats.org/presentationml/2006/main">
  <p:tag name="KSO_WM_SLIDE_ID" val="custom20234868_1"/>
  <p:tag name="KSO_WM_TEMPLATE_SUBCATEGORY" val="0"/>
  <p:tag name="KSO_WM_TEMPLATE_MASTER_TYPE" val="0"/>
  <p:tag name="KSO_WM_TEMPLATE_COLOR_TYPE" val="0"/>
  <p:tag name="KSO_WM_SLIDE_TYPE" val="text"/>
  <p:tag name="KSO_WM_SLIDE_SUBTYPE" val="picTxt"/>
  <p:tag name="KSO_WM_SLIDE_ITEM_CNT" val="0"/>
  <p:tag name="KSO_WM_SLIDE_INDEX" val="1"/>
  <p:tag name="KSO_WM_SLIDE_SIZE" val="855*462"/>
  <p:tag name="KSO_WM_SLIDE_POSITION" val="51*28"/>
  <p:tag name="KSO_WM_TAG_VERSION" val="3.0"/>
  <p:tag name="KSO_WM_BEAUTIFY_FLAG" val="#wm#"/>
  <p:tag name="KSO_WM_TEMPLATE_CATEGORY" val="custom"/>
  <p:tag name="KSO_WM_TEMPLATE_INDEX" val="20230282"/>
  <p:tag name="KSO_WM_SLIDE_LAYOUT" val="a_d_f"/>
  <p:tag name="KSO_WM_SLIDE_LAYOUT_CNT" val="1_1_1"/>
</p:tagLst>
</file>

<file path=ppt/tags/tag357.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4829_1*a*1"/>
  <p:tag name="KSO_WM_TEMPLATE_CATEGORY" val="custom"/>
  <p:tag name="KSO_WM_TEMPLATE_INDEX" val="20234829"/>
  <p:tag name="KSO_WM_UNIT_LAYERLEVEL" val="1"/>
  <p:tag name="KSO_WM_TAG_VERSION" val="3.0"/>
  <p:tag name="KSO_WM_BEAUTIFY_FLAG" val="#wm#"/>
  <p:tag name="KSO_WM_DIAGRAM_GROUP_CODE" val="l1-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35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4829_1*i*1"/>
  <p:tag name="KSO_WM_TEMPLATE_CATEGORY" val="custom"/>
  <p:tag name="KSO_WM_TEMPLATE_INDEX" val="20234829"/>
  <p:tag name="KSO_WM_UNIT_LAYERLEVEL" val="1"/>
  <p:tag name="KSO_WM_TAG_VERSION" val="3.0"/>
  <p:tag name="KSO_WM_BEAUTIFY_FLAG" val="#wm#"/>
  <p:tag name="KSO_WM_UNIT_TYPE" val="i"/>
  <p:tag name="KSO_WM_UNIT_INDEX" val="1"/>
  <p:tag name="KSO_WM_UNIT_FILL_FORE_SCHEMECOLOR_INDEX" val="5"/>
  <p:tag name="KSO_WM_UNIT_TEXT_FILL_FORE_SCHEMECOLOR_INDEX" val="2"/>
  <p:tag name="KSO_WM_UNIT_TEXT_FILL_TYPE" val="1"/>
  <p:tag name="KSO_WM_UNIT_USESOURCEFORMAT_APPLY" val="0"/>
</p:tagLst>
</file>

<file path=ppt/tags/tag35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4829_1*i*2"/>
  <p:tag name="KSO_WM_TEMPLATE_CATEGORY" val="custom"/>
  <p:tag name="KSO_WM_TEMPLATE_INDEX" val="20234829"/>
  <p:tag name="KSO_WM_UNIT_LAYERLEVEL" val="1"/>
  <p:tag name="KSO_WM_TAG_VERSION" val="3.0"/>
  <p:tag name="KSO_WM_BEAUTIFY_FLAG" val="#wm#"/>
  <p:tag name="KSO_WM_UNIT_TYPE" val="i"/>
  <p:tag name="KSO_WM_UNIT_INDEX" val="2"/>
  <p:tag name="KSO_WM_UNIT_LINE_FORE_SCHEMECOLOR_INDEX" val="5"/>
  <p:tag name="KSO_WM_UNIT_LINE_FILL_TYPE" val="2"/>
  <p:tag name="KSO_WM_UNIT_USESOURCEFORMAT_APPLY" val="0"/>
</p:tagLst>
</file>

<file path=ppt/tags/tag3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2_1"/>
  <p:tag name="KSO_WM_UNIT_ID" val="_6*h_f*2_1"/>
  <p:tag name="KSO_WM_UNIT_LAYERLEVEL" val="1_1"/>
  <p:tag name="KSO_WM_TAG_VERSION" val="1.0"/>
  <p:tag name="KSO_WM_BEAUTIFY_FLAG" val="#wm#"/>
  <p:tag name="KSO_WM_UNIT_TEXT_FILL_FORE_SCHEMECOLOR_INDEX_BRIGHTNESS" val="0.25"/>
  <p:tag name="KSO_WM_UNIT_TEXT_FILL_FORE_SCHEMECOLOR_INDEX" val="13"/>
  <p:tag name="KSO_WM_UNIT_TEXT_FILL_TYPE" val="1"/>
  <p:tag name="KSO_WM_UNIT_PRESET_TEXT" val="单击此处编辑母版文本样式&#10;第二级&#10;第三级&#10;第四级&#10;第五级"/>
</p:tagLst>
</file>

<file path=ppt/tags/tag36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4829_1*i*3"/>
  <p:tag name="KSO_WM_TEMPLATE_CATEGORY" val="custom"/>
  <p:tag name="KSO_WM_TEMPLATE_INDEX" val="20234829"/>
  <p:tag name="KSO_WM_UNIT_LAYERLEVEL" val="1"/>
  <p:tag name="KSO_WM_TAG_VERSION" val="3.0"/>
  <p:tag name="KSO_WM_BEAUTIFY_FLAG" val="#wm#"/>
  <p:tag name="KSO_WM_UNIT_TYPE" val="i"/>
  <p:tag name="KSO_WM_UNIT_INDEX" val="3"/>
  <p:tag name="KSO_WM_UNIT_LINE_FORE_SCHEMECOLOR_INDEX" val="5"/>
  <p:tag name="KSO_WM_UNIT_LINE_FILL_TYPE" val="2"/>
  <p:tag name="KSO_WM_UNIT_USESOURCEFORMAT_APPLY" val="0"/>
</p:tagLst>
</file>

<file path=ppt/tags/tag36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4829_1*i*4"/>
  <p:tag name="KSO_WM_TEMPLATE_CATEGORY" val="custom"/>
  <p:tag name="KSO_WM_TEMPLATE_INDEX" val="20234829"/>
  <p:tag name="KSO_WM_UNIT_LAYERLEVEL" val="1"/>
  <p:tag name="KSO_WM_TAG_VERSION" val="3.0"/>
  <p:tag name="KSO_WM_BEAUTIFY_FLAG" val="#wm#"/>
  <p:tag name="KSO_WM_UNIT_TYPE" val="i"/>
  <p:tag name="KSO_WM_UNIT_INDEX" val="4"/>
  <p:tag name="KSO_WM_UNIT_LINE_FORE_SCHEMECOLOR_INDEX" val="5"/>
  <p:tag name="KSO_WM_UNIT_LINE_FILL_TYPE" val="2"/>
  <p:tag name="KSO_WM_UNIT_USESOURCEFORMAT_APPLY" val="0"/>
</p:tagLst>
</file>

<file path=ppt/tags/tag3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4829_1*i*5"/>
  <p:tag name="KSO_WM_TEMPLATE_CATEGORY" val="custom"/>
  <p:tag name="KSO_WM_TEMPLATE_INDEX" val="20234829"/>
  <p:tag name="KSO_WM_UNIT_LAYERLEVEL" val="1"/>
  <p:tag name="KSO_WM_TAG_VERSION" val="3.0"/>
  <p:tag name="KSO_WM_BEAUTIFY_FLAG" val="#wm#"/>
  <p:tag name="KSO_WM_UNIT_TYPE" val="i"/>
  <p:tag name="KSO_WM_UNIT_INDEX" val="5"/>
  <p:tag name="KSO_WM_UNIT_FILL_FORE_SCHEMECOLOR_INDEX" val="5"/>
  <p:tag name="KSO_WM_UNIT_FILL_TYPE" val="1"/>
  <p:tag name="KSO_WM_UNIT_TEXT_FILL_FORE_SCHEMECOLOR_INDEX" val="2"/>
  <p:tag name="KSO_WM_UNIT_TEXT_FILL_TYPE" val="1"/>
  <p:tag name="KSO_WM_UNIT_USESOURCEFORMAT_APPLY" val="0"/>
</p:tagLst>
</file>

<file path=ppt/tags/tag36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4829_1*i*6"/>
  <p:tag name="KSO_WM_TEMPLATE_CATEGORY" val="custom"/>
  <p:tag name="KSO_WM_TEMPLATE_INDEX" val="20234829"/>
  <p:tag name="KSO_WM_UNIT_LAYERLEVEL" val="1"/>
  <p:tag name="KSO_WM_TAG_VERSION" val="3.0"/>
  <p:tag name="KSO_WM_BEAUTIFY_FLAG" val="#wm#"/>
  <p:tag name="KSO_WM_UNIT_TYPE" val="i"/>
  <p:tag name="KSO_WM_UNIT_INDEX" val="6"/>
  <p:tag name="KSO_WM_UNIT_FILL_FORE_SCHEMECOLOR_INDEX" val="5"/>
  <p:tag name="KSO_WM_UNIT_FILL_TYPE" val="1"/>
  <p:tag name="KSO_WM_UNIT_TEXT_FILL_FORE_SCHEMECOLOR_INDEX" val="2"/>
  <p:tag name="KSO_WM_UNIT_TEXT_FILL_TYPE" val="1"/>
  <p:tag name="KSO_WM_UNIT_USESOURCEFORMAT_APPLY" val="0"/>
</p:tagLst>
</file>

<file path=ppt/tags/tag364.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3_1"/>
  <p:tag name="KSO_WM_UNIT_ID" val="diagram20234828_2*l_h_f*1_3_1"/>
  <p:tag name="KSO_WM_TEMPLATE_CATEGORY" val="diagram"/>
  <p:tag name="KSO_WM_TEMPLATE_INDEX" val="20234828"/>
  <p:tag name="KSO_WM_UNIT_LAYERLEVEL" val="1_1_1"/>
  <p:tag name="KSO_WM_TAG_VERSION" val="3.0"/>
  <p:tag name="KSO_WM_UNIT_TEXT_FILL_FORE_SCHEMECOLOR_INDEX_BRIGHTNESS" val="0.35"/>
  <p:tag name="KSO_WM_UNIT_VALUE" val="36"/>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GROUP_CODE" val="l1-1"/>
  <p:tag name="KSO_WM_DIAGRAM_VERSION" val="3"/>
  <p:tag name="KSO_WM_DIAGRAM_COLOR_TRICK" val="1"/>
  <p:tag name="KSO_WM_DIAGRAM_COLOR_TEXT_CAN_REMOVE" val="n"/>
  <p:tag name="KSO_WM_UNIT_PRESET_TEXT" val="单击此处输入您的项正文，文字是思想的提炼，请尽量言简意赅的阐述观点。单击输入项正文，文字是思想的提炼，请尽量言简意赅的阐述观点。"/>
  <p:tag name="KSO_WM_UNIT_TEXT_FILL_FORE_SCHEMECOLOR_INDEX" val="1"/>
  <p:tag name="KSO_WM_UNIT_TEXT_FILL_TYPE" val="1"/>
  <p:tag name="KSO_WM_UNIT_TEXT_TYPE" val="1"/>
  <p:tag name="KSO_WM_UNIT_USESOURCEFORMAT_APPLY" val="0"/>
</p:tagLst>
</file>

<file path=ppt/tags/tag365.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1_1"/>
  <p:tag name="KSO_WM_UNIT_ID" val="diagram20234828_2*l_h_f*1_1_1"/>
  <p:tag name="KSO_WM_TEMPLATE_CATEGORY" val="diagram"/>
  <p:tag name="KSO_WM_TEMPLATE_INDEX" val="20234828"/>
  <p:tag name="KSO_WM_UNIT_LAYERLEVEL" val="1_1_1"/>
  <p:tag name="KSO_WM_TAG_VERSION" val="3.0"/>
  <p:tag name="KSO_WM_UNIT_TEXT_FILL_FORE_SCHEMECOLOR_INDEX_BRIGHTNESS" val="0.35"/>
  <p:tag name="KSO_WM_UNIT_VALUE" val="36"/>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GROUP_CODE" val="l1-1"/>
  <p:tag name="KSO_WM_DIAGRAM_VERSION" val="3"/>
  <p:tag name="KSO_WM_DIAGRAM_COLOR_TRICK" val="1"/>
  <p:tag name="KSO_WM_DIAGRAM_COLOR_TEXT_CAN_REMOVE" val="n"/>
  <p:tag name="KSO_WM_UNIT_PRESET_TEXT" val="单击此处输入您的项正文，文字是思想的提炼，请尽量言简意赅的阐述观点。单击输入项正文，文字是思想的提炼，请尽量言简意赅的阐述观点。"/>
  <p:tag name="KSO_WM_UNIT_TEXT_FILL_FORE_SCHEMECOLOR_INDEX" val="1"/>
  <p:tag name="KSO_WM_UNIT_TEXT_FILL_TYPE" val="1"/>
  <p:tag name="KSO_WM_UNIT_TEXT_TYPE" val="1"/>
  <p:tag name="KSO_WM_UNIT_USESOURCEFORMAT_APPLY" val="0"/>
</p:tagLst>
</file>

<file path=ppt/tags/tag366.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2_1"/>
  <p:tag name="KSO_WM_UNIT_ID" val="diagram20234828_2*l_h_f*1_2_1"/>
  <p:tag name="KSO_WM_TEMPLATE_CATEGORY" val="diagram"/>
  <p:tag name="KSO_WM_TEMPLATE_INDEX" val="20234828"/>
  <p:tag name="KSO_WM_UNIT_LAYERLEVEL" val="1_1_1"/>
  <p:tag name="KSO_WM_TAG_VERSION" val="3.0"/>
  <p:tag name="KSO_WM_UNIT_TEXT_FILL_FORE_SCHEMECOLOR_INDEX_BRIGHTNESS" val="0.35"/>
  <p:tag name="KSO_WM_UNIT_VALUE" val="36"/>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GROUP_CODE" val="l1-1"/>
  <p:tag name="KSO_WM_DIAGRAM_VERSION" val="3"/>
  <p:tag name="KSO_WM_DIAGRAM_COLOR_TRICK" val="1"/>
  <p:tag name="KSO_WM_DIAGRAM_COLOR_TEXT_CAN_REMOVE" val="n"/>
  <p:tag name="KSO_WM_UNIT_PRESET_TEXT" val="单击此处输入您的项正文，文字是思想的提炼，请尽量言简意赅的阐述观点。单击输入项正文，文字是思想的提炼，请尽量言简意赅的阐述观点。"/>
  <p:tag name="KSO_WM_UNIT_TEXT_FILL_FORE_SCHEMECOLOR_INDEX" val="1"/>
  <p:tag name="KSO_WM_UNIT_TEXT_FILL_TYPE" val="1"/>
  <p:tag name="KSO_WM_UNIT_TEXT_TYPE" val="1"/>
  <p:tag name="KSO_WM_UNIT_USESOURCEFORMAT_APPLY" val="0"/>
</p:tagLst>
</file>

<file path=ppt/tags/tag3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7"/>
  <p:tag name="KSO_WM_UNIT_ID" val="diagram20234828_2*l_h_i*1_1_7"/>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FILL_TYPE" val="3"/>
  <p:tag name="KSO_WM_UNIT_LINE_FORE_SCHEMECOLOR_INDEX" val="5"/>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gradient&quot;:[{&quot;brightness&quot;:0,&quot;colorType&quot;:1,&quot;foreColorIndex&quot;:5,&quot;pos&quot;:0,&quot;transparency&quot;:1},{&quot;brightness&quot;:0,&quot;colorType&quot;:1,&quot;foreColorIndex&quot;:5,&quot;pos&quot;:1,&quot;transparency&quot;:0.75}],&quot;type&quot;:3},&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TEXT_FILL_FORE_SCHEMECOLOR_INDEX" val="2"/>
  <p:tag name="KSO_WM_UNIT_TEXT_FILL_TYPE" val="1"/>
  <p:tag name="KSO_WM_UNIT_USESOURCEFORMAT_APPLY" val="0"/>
</p:tagLst>
</file>

<file path=ppt/tags/tag3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1"/>
  <p:tag name="KSO_WM_UNIT_ID" val="diagram20234828_2*l_h_i*1_1_1"/>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3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2"/>
  <p:tag name="KSO_WM_UNIT_ID" val="diagram20234828_2*l_h_i*1_1_2"/>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37.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2_1"/>
  <p:tag name="KSO_WM_UNIT_ID" val="_6*h_a*2_1"/>
  <p:tag name="KSO_WM_UNIT_LAYERLEVEL" val="1_1"/>
  <p:tag name="KSO_WM_TAG_VERSION" val="1.0"/>
  <p:tag name="KSO_WM_BEAUTIFY_FLAG" val="#wm#"/>
  <p:tag name="KSO_WM_UNIT_TEXT_FILL_FORE_SCHEMECOLOR_INDEX_BRIGHTNESS" val="0.15"/>
  <p:tag name="KSO_WM_UNIT_TEXT_FILL_FORE_SCHEMECOLOR_INDEX" val="13"/>
  <p:tag name="KSO_WM_UNIT_TEXT_FILL_TYPE" val="1"/>
</p:tagLst>
</file>

<file path=ppt/tags/tag3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4"/>
  <p:tag name="KSO_WM_UNIT_ID" val="diagram20234828_2*l_h_i*1_1_4"/>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solid&quot;:{&quot;brightness&quot;:0,&quot;colorType&quot;:1,&quot;foreColorIndex&quot;:5,&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3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3"/>
  <p:tag name="KSO_WM_UNIT_ID" val="diagram20234828_2*l_h_i*1_1_3"/>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solid&quot;:{&quot;brightness&quot;:0,&quot;colorType&quot;:1,&quot;foreColorIndex&quot;:5,&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372.xml><?xml version="1.0" encoding="utf-8"?>
<p:tagLst xmlns:p="http://schemas.openxmlformats.org/presentationml/2006/main">
  <p:tag name="KSO_WM_UNIT_VALUE" val="69*80"/>
  <p:tag name="KSO_WM_UNIT_HIGHLIGHT" val="0"/>
  <p:tag name="KSO_WM_UNIT_COMPATIBLE" val="0"/>
  <p:tag name="KSO_WM_UNIT_DIAGRAM_ISNUMVISUAL" val="0"/>
  <p:tag name="KSO_WM_UNIT_DIAGRAM_ISREFERUNIT" val="0"/>
  <p:tag name="KSO_WM_UNIT_TYPE" val="l_h_x"/>
  <p:tag name="KSO_WM_UNIT_INDEX" val="1_1_1"/>
  <p:tag name="KSO_WM_UNIT_ID" val="diagram20234828_2*l_h_x*1_1_1"/>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0"/>
</p:tagLst>
</file>

<file path=ppt/tags/tag3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7"/>
  <p:tag name="KSO_WM_UNIT_ID" val="diagram20234828_2*l_h_i*1_2_7"/>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FILL_TYPE" val="3"/>
  <p:tag name="KSO_WM_UNIT_LINE_FORE_SCHEMECOLOR_INDEX" val="5"/>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gradient&quot;:[{&quot;brightness&quot;:0,&quot;colorType&quot;:1,&quot;foreColorIndex&quot;:5,&quot;pos&quot;:0,&quot;transparency&quot;:1},{&quot;brightness&quot;:0,&quot;colorType&quot;:1,&quot;foreColorIndex&quot;:5,&quot;pos&quot;:1,&quot;transparency&quot;:0.75}],&quot;type&quot;:3},&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TEXT_FILL_FORE_SCHEMECOLOR_INDEX" val="2"/>
  <p:tag name="KSO_WM_UNIT_TEXT_FILL_TYPE" val="1"/>
  <p:tag name="KSO_WM_UNIT_USESOURCEFORMAT_APPLY" val="0"/>
</p:tagLst>
</file>

<file path=ppt/tags/tag3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1"/>
  <p:tag name="KSO_WM_UNIT_ID" val="diagram20234828_2*l_h_i*1_2_1"/>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3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2"/>
  <p:tag name="KSO_WM_UNIT_ID" val="diagram20234828_2*l_h_i*1_2_2"/>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3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4"/>
  <p:tag name="KSO_WM_UNIT_ID" val="diagram20234828_2*l_h_i*1_2_4"/>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solid&quot;:{&quot;brightness&quot;:0,&quot;colorType&quot;:1,&quot;foreColorIndex&quot;:5,&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3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3"/>
  <p:tag name="KSO_WM_UNIT_ID" val="diagram20234828_2*l_h_i*1_2_3"/>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solid&quot;:{&quot;brightness&quot;:0,&quot;colorType&quot;:1,&quot;foreColorIndex&quot;:5,&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378.xml><?xml version="1.0" encoding="utf-8"?>
<p:tagLst xmlns:p="http://schemas.openxmlformats.org/presentationml/2006/main">
  <p:tag name="KSO_WM_UNIT_VALUE" val="80*80"/>
  <p:tag name="KSO_WM_UNIT_HIGHLIGHT" val="0"/>
  <p:tag name="KSO_WM_UNIT_COMPATIBLE" val="0"/>
  <p:tag name="KSO_WM_UNIT_DIAGRAM_ISNUMVISUAL" val="0"/>
  <p:tag name="KSO_WM_UNIT_DIAGRAM_ISREFERUNIT" val="0"/>
  <p:tag name="KSO_WM_UNIT_TYPE" val="l_h_x"/>
  <p:tag name="KSO_WM_UNIT_INDEX" val="1_2_1"/>
  <p:tag name="KSO_WM_UNIT_ID" val="diagram20234828_2*l_h_x*1_2_1"/>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3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3_7"/>
  <p:tag name="KSO_WM_UNIT_ID" val="diagram20234828_2*l_h_i*1_3_7"/>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FILL_TYPE" val="3"/>
  <p:tag name="KSO_WM_UNIT_LINE_FORE_SCHEMECOLOR_INDEX" val="5"/>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gradient&quot;:[{&quot;brightness&quot;:0,&quot;colorType&quot;:1,&quot;foreColorIndex&quot;:5,&quot;pos&quot;:0,&quot;transparency&quot;:1},{&quot;brightness&quot;:0,&quot;colorType&quot;:1,&quot;foreColorIndex&quot;:5,&quot;pos&quot;:1,&quot;transparency&quot;:0.75}],&quot;type&quot;:3},&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TEXT_FILL_FORE_SCHEMECOLOR_INDEX" val="2"/>
  <p:tag name="KSO_WM_UNIT_TEXT_FILL_TYPE" val="1"/>
  <p:tag name="KSO_WM_UNIT_USESOURCEFORMAT_APPLY" val="0"/>
</p:tagLst>
</file>

<file path=ppt/tags/tag3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1_1"/>
  <p:tag name="KSO_WM_UNIT_ID" val="_6*h_f*1_1"/>
  <p:tag name="KSO_WM_UNIT_LAYERLEVEL" val="1_1"/>
  <p:tag name="KSO_WM_TAG_VERSION" val="1.0"/>
  <p:tag name="KSO_WM_BEAUTIFY_FLAG" val="#wm#"/>
  <p:tag name="KSO_WM_UNIT_TEXT_FILL_FORE_SCHEMECOLOR_INDEX_BRIGHTNESS" val="0.25"/>
  <p:tag name="KSO_WM_UNIT_TEXT_FILL_FORE_SCHEMECOLOR_INDEX" val="13"/>
  <p:tag name="KSO_WM_UNIT_TEXT_FILL_TYPE" val="1"/>
  <p:tag name="KSO_WM_UNIT_PRESET_TEXT" val="单击此处编辑母版文本样式&#10;第二级&#10;第三级&#10;第四级&#10;第五级"/>
</p:tagLst>
</file>

<file path=ppt/tags/tag3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3_1"/>
  <p:tag name="KSO_WM_UNIT_ID" val="diagram20234828_2*l_h_i*1_3_1"/>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3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3_2"/>
  <p:tag name="KSO_WM_UNIT_ID" val="diagram20234828_2*l_h_i*1_3_2"/>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3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3_4"/>
  <p:tag name="KSO_WM_UNIT_ID" val="diagram20234828_2*l_h_i*1_3_4"/>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solid&quot;:{&quot;brightness&quot;:0,&quot;colorType&quot;:1,&quot;foreColorIndex&quot;:5,&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3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3_3"/>
  <p:tag name="KSO_WM_UNIT_ID" val="diagram20234828_2*l_h_i*1_3_3"/>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solid&quot;:{&quot;brightness&quot;:0,&quot;colorType&quot;:1,&quot;foreColorIndex&quot;:5,&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384.xml><?xml version="1.0" encoding="utf-8"?>
<p:tagLst xmlns:p="http://schemas.openxmlformats.org/presentationml/2006/main">
  <p:tag name="KSO_WM_UNIT_VALUE" val="74*80"/>
  <p:tag name="KSO_WM_UNIT_HIGHLIGHT" val="0"/>
  <p:tag name="KSO_WM_UNIT_COMPATIBLE" val="0"/>
  <p:tag name="KSO_WM_UNIT_DIAGRAM_ISNUMVISUAL" val="0"/>
  <p:tag name="KSO_WM_UNIT_DIAGRAM_ISREFERUNIT" val="0"/>
  <p:tag name="KSO_WM_UNIT_TYPE" val="l_h_x"/>
  <p:tag name="KSO_WM_UNIT_INDEX" val="1_3_1"/>
  <p:tag name="KSO_WM_UNIT_ID" val="diagram20234828_2*l_h_x*1_3_1"/>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3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5"/>
  <p:tag name="KSO_WM_UNIT_ID" val="diagram20234828_2*l_h_i*1_1_5"/>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LINE_FORE_SCHEMECOLOR_INDEX" val="5"/>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gradient&quot;:[{&quot;brightness&quot;:0,&quot;colorType&quot;:2,&quot;pos&quot;:0.4300000071525574,&quot;rgb&quot;:&quot;#65b4d5&quot;,&quot;transparency&quot;:0.8399999737739563},{&quot;brightness&quot;:0,&quot;colorType&quot;:2,&quot;pos&quot;:0,&quot;rgb&quot;:&quot;#65b4d5&quot;,&quot;transparency&quot;:0.699999988079071},{&quot;brightness&quot;:0,&quot;colorType&quot;:2,&quot;pos&quot;:1,&quot;rgb&quot;:&quot;#65b4d5&quot;,&quot;transparency&quot;:1}],&quot;type&quot;:3},&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0"/>
</p:tagLst>
</file>

<file path=ppt/tags/tag3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6"/>
  <p:tag name="KSO_WM_UNIT_ID" val="diagram20234828_2*l_h_i*1_1_6"/>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LINE_FORE_SCHEMECOLOR_INDEX" val="5"/>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gradient&quot;:[{&quot;brightness&quot;:0,&quot;colorType&quot;:2,&quot;pos&quot;:0.4300000071525574,&quot;rgb&quot;:&quot;#65b4d5&quot;,&quot;transparency&quot;:0.8399999737739563},{&quot;brightness&quot;:0,&quot;colorType&quot;:2,&quot;pos&quot;:0,&quot;rgb&quot;:&quot;#65b4d5&quot;,&quot;transparency&quot;:0.699999988079071},{&quot;brightness&quot;:0,&quot;colorType&quot;:2,&quot;pos&quot;:1,&quot;rgb&quot;:&quot;#65b4d5&quot;,&quot;transparency&quot;:1}],&quot;type&quot;:3},&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0"/>
</p:tagLst>
</file>

<file path=ppt/tags/tag3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5"/>
  <p:tag name="KSO_WM_UNIT_ID" val="diagram20234828_2*l_h_i*1_2_5"/>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LINE_FORE_SCHEMECOLOR_INDEX" val="5"/>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gradient&quot;:[{&quot;brightness&quot;:0,&quot;colorType&quot;:2,&quot;pos&quot;:0.4300000071525574,&quot;rgb&quot;:&quot;#65b4d5&quot;,&quot;transparency&quot;:0.8399999737739563},{&quot;brightness&quot;:0,&quot;colorType&quot;:2,&quot;pos&quot;:0,&quot;rgb&quot;:&quot;#65b4d5&quot;,&quot;transparency&quot;:0.699999988079071},{&quot;brightness&quot;:0,&quot;colorType&quot;:2,&quot;pos&quot;:1,&quot;rgb&quot;:&quot;#65b4d5&quot;,&quot;transparency&quot;:1}],&quot;type&quot;:3},&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0"/>
</p:tagLst>
</file>

<file path=ppt/tags/tag3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6"/>
  <p:tag name="KSO_WM_UNIT_ID" val="diagram20234828_2*l_h_i*1_2_6"/>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LINE_FORE_SCHEMECOLOR_INDEX" val="5"/>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gradient&quot;:[{&quot;brightness&quot;:0,&quot;colorType&quot;:2,&quot;pos&quot;:0.4300000071525574,&quot;rgb&quot;:&quot;#65b4d5&quot;,&quot;transparency&quot;:0.8399999737739563},{&quot;brightness&quot;:0,&quot;colorType&quot;:2,&quot;pos&quot;:0,&quot;rgb&quot;:&quot;#65b4d5&quot;,&quot;transparency&quot;:0.699999988079071},{&quot;brightness&quot;:0,&quot;colorType&quot;:2,&quot;pos&quot;:1,&quot;rgb&quot;:&quot;#65b4d5&quot;,&quot;transparency&quot;:1}],&quot;type&quot;:3},&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0"/>
</p:tagLst>
</file>

<file path=ppt/tags/tag3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3_5"/>
  <p:tag name="KSO_WM_UNIT_ID" val="diagram20234828_2*l_h_i*1_3_5"/>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LINE_FORE_SCHEMECOLOR_INDEX" val="5"/>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gradient&quot;:[{&quot;brightness&quot;:0,&quot;colorType&quot;:2,&quot;pos&quot;:0.4300000071525574,&quot;rgb&quot;:&quot;#65b4d5&quot;,&quot;transparency&quot;:0.8399999737739563},{&quot;brightness&quot;:0,&quot;colorType&quot;:2,&quot;pos&quot;:0,&quot;rgb&quot;:&quot;#65b4d5&quot;,&quot;transparency&quot;:0.699999988079071},{&quot;brightness&quot;:0,&quot;colorType&quot;:2,&quot;pos&quot;:1,&quot;rgb&quot;:&quot;#65b4d5&quot;,&quot;transparency&quot;:1}],&quot;type&quot;:3},&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0"/>
</p:tagLst>
</file>

<file path=ppt/tags/tag39.xml><?xml version="1.0" encoding="utf-8"?>
<p:tagLst xmlns:p="http://schemas.openxmlformats.org/presentationml/2006/main">
  <p:tag name="KSO_WM_UNIT_ISCONTENTSTITLE" val="0"/>
  <p:tag name="KSO_WM_UNIT_ISNUMDGMTITLE" val="0"/>
  <p:tag name="KSO_WM_UNIT_PRESET_TEXT" val="添加小标题"/>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1_1"/>
  <p:tag name="KSO_WM_UNIT_ID" val="_6*h_a*1_1"/>
  <p:tag name="KSO_WM_UNIT_LAYERLEVEL" val="1_1"/>
  <p:tag name="KSO_WM_TAG_VERSION" val="1.0"/>
  <p:tag name="KSO_WM_BEAUTIFY_FLAG" val="#wm#"/>
  <p:tag name="KSO_WM_UNIT_TEXT_FILL_FORE_SCHEMECOLOR_INDEX_BRIGHTNESS" val="0.15"/>
  <p:tag name="KSO_WM_UNIT_TEXT_FILL_FORE_SCHEMECOLOR_INDEX" val="13"/>
  <p:tag name="KSO_WM_UNIT_TEXT_FILL_TYPE" val="1"/>
</p:tagLst>
</file>

<file path=ppt/tags/tag3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3_6"/>
  <p:tag name="KSO_WM_UNIT_ID" val="diagram20234828_2*l_h_i*1_3_6"/>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LINE_FORE_SCHEMECOLOR_INDEX" val="5"/>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gradient&quot;:[{&quot;brightness&quot;:0,&quot;colorType&quot;:2,&quot;pos&quot;:0.4300000071525574,&quot;rgb&quot;:&quot;#65b4d5&quot;,&quot;transparency&quot;:0.8399999737739563},{&quot;brightness&quot;:0,&quot;colorType&quot;:2,&quot;pos&quot;:0,&quot;rgb&quot;:&quot;#65b4d5&quot;,&quot;transparency&quot;:0.699999988079071},{&quot;brightness&quot;:0,&quot;colorType&quot;:2,&quot;pos&quot;:1,&quot;rgb&quot;:&quot;#65b4d5&quot;,&quot;transparency&quot;:1}],&quot;type&quot;:3},&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0"/>
</p:tagLst>
</file>

<file path=ppt/tags/tag391.xml><?xml version="1.0" encoding="utf-8"?>
<p:tagLst xmlns:p="http://schemas.openxmlformats.org/presentationml/2006/main">
  <p:tag name="KSO_WM_SLIDE_ID" val="custom20234829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0282"/>
  <p:tag name="KSO_WM_SLIDE_TYPE" val="text"/>
  <p:tag name="KSO_WM_SLIDE_SUBTYPE" val="picTxt"/>
  <p:tag name="KSO_WM_SLIDE_SIZE" val="399.326*371.358"/>
  <p:tag name="KSO_WM_SLIDE_POSITION" val="68.75*118.742"/>
  <p:tag name="KSO_WM_SLIDE_LAYOUT" val="a_d_l"/>
  <p:tag name="KSO_WM_SLIDE_LAYOUT_CNT" val="1_1_1"/>
  <p:tag name="KSO_WM_SPECIAL_SOURCE" val="bdnull"/>
  <p:tag name="KSO_WM_DIAGRAM_GROUP_CODE" val="l1-1"/>
  <p:tag name="KSO_WM_SLIDE_DIAGTYPE" val="l"/>
</p:tagLst>
</file>

<file path=ppt/tags/tag392.xml><?xml version="1.0" encoding="utf-8"?>
<p:tagLst xmlns:p="http://schemas.openxmlformats.org/presentationml/2006/main">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custom20230282_7*e*1"/>
  <p:tag name="KSO_WM_TEMPLATE_CATEGORY" val="custom"/>
  <p:tag name="KSO_WM_TEMPLATE_INDEX" val="20230282"/>
  <p:tag name="KSO_WM_UNIT_LAYERLEVEL" val="1"/>
  <p:tag name="KSO_WM_TAG_VERSION" val="1.0"/>
  <p:tag name="KSO_WM_BEAUTIFY_FLAG" val="#wm#"/>
  <p:tag name="KSO_WM_UNIT_CONTENT_GROUP_TYPE" val="contentchip"/>
</p:tagLst>
</file>

<file path=ppt/tags/tag39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82_7*a*1"/>
  <p:tag name="KSO_WM_TEMPLATE_CATEGORY" val="custom"/>
  <p:tag name="KSO_WM_TEMPLATE_INDEX" val="20230282"/>
  <p:tag name="KSO_WM_UNIT_LAYERLEVEL" val="1"/>
  <p:tag name="KSO_WM_TAG_VERSION" val="1.0"/>
  <p:tag name="KSO_WM_BEAUTIFY_FLAG" val="#wm#"/>
  <p:tag name="KSO_WM_UNIT_CONTENT_GROUP_TYPE" val="contentchip"/>
  <p:tag name="KSO_WM_UNIT_PRESET_TEXT" val="添加章节标题"/>
  <p:tag name="KSO_WM_UNIT_TEXT_TYPE" val="1"/>
</p:tagLst>
</file>

<file path=ppt/tags/tag394.xml><?xml version="1.0" encoding="utf-8"?>
<p:tagLst xmlns:p="http://schemas.openxmlformats.org/presentationml/2006/main">
  <p:tag name="KSO_WM_SLIDE_ID" val="custom20230282_7"/>
  <p:tag name="KSO_WM_TEMPLATE_SUBCATEGORY" val="29"/>
  <p:tag name="KSO_WM_TEMPLATE_MASTER_TYPE" val="0"/>
  <p:tag name="KSO_WM_TEMPLATE_COLOR_TYPE" val="0"/>
  <p:tag name="KSO_WM_SLIDE_ITEM_CNT" val="0"/>
  <p:tag name="KSO_WM_SLIDE_INDEX" val="7"/>
  <p:tag name="KSO_WM_TAG_VERSION" val="1.0"/>
  <p:tag name="KSO_WM_BEAUTIFY_FLAG" val="#wm#"/>
  <p:tag name="KSO_WM_TEMPLATE_CATEGORY" val="custom"/>
  <p:tag name="KSO_WM_TEMPLATE_INDEX" val="20230282"/>
  <p:tag name="KSO_WM_SLIDE_TYPE" val="sectionTitle"/>
  <p:tag name="KSO_WM_SLIDE_SUBTYPE" val="pureTxt"/>
  <p:tag name="KSO_WM_SLIDE_LAYOUT" val="a_e"/>
  <p:tag name="KSO_WM_SLIDE_LAYOUT_CNT" val="1_1"/>
  <p:tag name="KSO_WM_SPECIAL_SOURCE" val="bdnull"/>
  <p:tag name="KSO_WM_SLIDE_CONTENT_AREA" val="{&quot;left&quot;:&quot;437.4&quot;,&quot;top&quot;:&quot;52.95&quot;,&quot;width&quot;:&quot;503&quot;,&quot;height&quot;:&quot;358.9&quot;}"/>
</p:tagLst>
</file>

<file path=ppt/tags/tag3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1"/>
  <p:tag name="KSO_WM_UNIT_ID" val="custom20234837_1*h_i*1_1"/>
  <p:tag name="KSO_WM_TEMPLATE_CATEGORY" val="custom"/>
  <p:tag name="KSO_WM_TEMPLATE_INDEX" val="20234837"/>
  <p:tag name="KSO_WM_UNIT_LAYERLEVEL" val="1_1"/>
  <p:tag name="KSO_WM_TAG_VERSION" val="3.0"/>
  <p:tag name="KSO_WM_BEAUTIFY_FLAG" val="#wm#"/>
</p:tagLst>
</file>

<file path=ppt/tags/tag396.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4837_1*a*1"/>
  <p:tag name="KSO_WM_TEMPLATE_CATEGORY" val="custom"/>
  <p:tag name="KSO_WM_TEMPLATE_INDEX" val="20234837"/>
  <p:tag name="KSO_WM_UNIT_LAYERLEVEL" val="1"/>
  <p:tag name="KSO_WM_TAG_VERSION" val="3.0"/>
  <p:tag name="KSO_WM_BEAUTIFY_FLAG" val="#wm#"/>
  <p:tag name="KSO_WM_UNIT_VALUE" val="26"/>
  <p:tag name="KSO_WM_UNIT_PRESET_TEXT" val="单击此处添加标题"/>
  <p:tag name="KSO_WM_UNIT_TEXT_TYPE" val="1"/>
</p:tagLst>
</file>

<file path=ppt/tags/tag397.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h_f"/>
  <p:tag name="KSO_WM_UNIT_INDEX" val="1_1"/>
  <p:tag name="KSO_WM_UNIT_ID" val="custom20234837_1*h_f*1_1"/>
  <p:tag name="KSO_WM_TEMPLATE_CATEGORY" val="custom"/>
  <p:tag name="KSO_WM_TEMPLATE_INDEX" val="20234837"/>
  <p:tag name="KSO_WM_UNIT_LAYERLEVEL" val="1_1"/>
  <p:tag name="KSO_WM_TAG_VERSION" val="3.0"/>
  <p:tag name="KSO_WM_BEAUTIFY_FLAG" val="#wm#"/>
  <p:tag name="KSO_WM_UNIT_VALUE" val="341"/>
  <p:tag name="KSO_WM_UNIT_PRESET_TEXT" val="单击此处输入你的项正文，文字是您思想的提炼，请尽量言简意赅的阐述观点，单击此处输入你的项正文，请尽量言简意赅的阐述观点。单击此处输入你的项正文，文字是您思想的提炼，请尽量言简意赅的阐述观点，单击此处输入你的项正文，请尽量言简意赅的阐述观点。单击此处输入你的项正文，文字是您思想的提炼，请尽量言简意赅的阐述观点，单击此处输入你的项正文，请尽量言简意赅的阐述观点。文字是您思想的提炼，请尽量言简意赅的阐述观点，单击此处输入你的项正文，请尽量言简意赅的阐述观点。&#10;"/>
  <p:tag name="KSO_WM_UNIT_TEXT_TYPE" val="1"/>
  <p:tag name="KSO_WM_UNIT_TEXT_LAYER_COUNT" val="1"/>
</p:tagLst>
</file>

<file path=ppt/tags/tag398.xml><?xml version="1.0" encoding="utf-8"?>
<p:tagLst xmlns:p="http://schemas.openxmlformats.org/presentationml/2006/main">
  <p:tag name="KSO_WM_UNIT_VALUE" val="879*905"/>
  <p:tag name="KSO_WM_UNIT_HIGHLIGHT" val="0"/>
  <p:tag name="KSO_WM_UNIT_COMPATIBLE" val="0"/>
  <p:tag name="KSO_WM_UNIT_DIAGRAM_ISNUMVISUAL" val="0"/>
  <p:tag name="KSO_WM_UNIT_DIAGRAM_ISREFERUNIT" val="0"/>
  <p:tag name="KSO_WM_UNIT_TYPE" val="d"/>
  <p:tag name="KSO_WM_UNIT_INDEX" val="1"/>
  <p:tag name="KSO_WM_UNIT_ID" val="custom20234837_1*d*1"/>
  <p:tag name="KSO_WM_TEMPLATE_CATEGORY" val="custom"/>
  <p:tag name="KSO_WM_TEMPLATE_INDEX" val="20234837"/>
  <p:tag name="KSO_WM_UNIT_LAYERLEVEL" val="1"/>
  <p:tag name="KSO_WM_TAG_VERSION" val="3.0"/>
  <p:tag name="KSO_WM_BEAUTIFY_FLAG" val="#wm#"/>
  <p:tag name="KSO_WM_UNIT_PICTURE_SUBTYPE" val="b"/>
</p:tagLst>
</file>

<file path=ppt/tags/tag3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4837_1*i*1"/>
  <p:tag name="KSO_WM_TEMPLATE_CATEGORY" val="custom"/>
  <p:tag name="KSO_WM_TEMPLATE_INDEX" val="20234837"/>
  <p:tag name="KSO_WM_UNIT_LAYERLEVEL" val="1"/>
  <p:tag name="KSO_WM_TAG_VERSION" val="3.0"/>
  <p:tag name="KSO_WM_BEAUTIFY_FLAG" val="#wm#"/>
</p:tagLst>
</file>

<file path=ppt/tags/tag4.xml><?xml version="1.0" encoding="utf-8"?>
<p:tagLst xmlns:p="http://schemas.openxmlformats.org/presentationml/2006/main">
  <p:tag name="KSO_WM_UNIT_ISCONTENTSTITLE" val="0"/>
  <p:tag name="KSO_WM_UNIT_ISNUMDGMTITLE" val="0"/>
  <p:tag name="KSO_WM_UNIT_PRESET_TEXT" val="单击此处&#10;添加文档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a*1"/>
  <p:tag name="KSO_WM_UNIT_LAYERLEVEL" val="1"/>
  <p:tag name="KSO_WM_TAG_VERSION" val="1.0"/>
  <p:tag name="KSO_WM_BEAUTIFY_FLAG" val="#wm#"/>
  <p:tag name="KSO_WM_UNIT_CONTENT_GROUP_TYPE" val="contentchip"/>
</p:tagLst>
</file>

<file path=ppt/tags/tag40.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6*a*1"/>
  <p:tag name="KSO_WM_UNIT_LAYERLEVEL" val="1"/>
  <p:tag name="KSO_WM_TAG_VERSION" val="1.0"/>
  <p:tag name="KSO_WM_BEAUTIFY_FLAG" val="#wm#"/>
  <p:tag name="KSO_WM_UNIT_CONTENT_GROUP_TYPE" val="titlestyle"/>
</p:tagLst>
</file>

<file path=ppt/tags/tag4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4837_1*i*2"/>
  <p:tag name="KSO_WM_TEMPLATE_CATEGORY" val="custom"/>
  <p:tag name="KSO_WM_TEMPLATE_INDEX" val="20234837"/>
  <p:tag name="KSO_WM_UNIT_LAYERLEVEL" val="1"/>
  <p:tag name="KSO_WM_TAG_VERSION" val="3.0"/>
  <p:tag name="KSO_WM_BEAUTIFY_FLAG" val="#wm#"/>
</p:tagLst>
</file>

<file path=ppt/tags/tag4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34837_1*i*3"/>
  <p:tag name="KSO_WM_TEMPLATE_CATEGORY" val="custom"/>
  <p:tag name="KSO_WM_TEMPLATE_INDEX" val="20234837"/>
  <p:tag name="KSO_WM_UNIT_LAYERLEVEL" val="1"/>
  <p:tag name="KSO_WM_TAG_VERSION" val="3.0"/>
  <p:tag name="KSO_WM_BEAUTIFY_FLAG" val="#wm#"/>
</p:tagLst>
</file>

<file path=ppt/tags/tag4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34837_1*i*4"/>
  <p:tag name="KSO_WM_TEMPLATE_CATEGORY" val="custom"/>
  <p:tag name="KSO_WM_TEMPLATE_INDEX" val="20234837"/>
  <p:tag name="KSO_WM_UNIT_LAYERLEVEL" val="1"/>
  <p:tag name="KSO_WM_TAG_VERSION" val="3.0"/>
  <p:tag name="KSO_WM_BEAUTIFY_FLAG" val="#wm#"/>
</p:tagLst>
</file>

<file path=ppt/tags/tag4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34837_1*i*5"/>
  <p:tag name="KSO_WM_TEMPLATE_CATEGORY" val="custom"/>
  <p:tag name="KSO_WM_TEMPLATE_INDEX" val="20234837"/>
  <p:tag name="KSO_WM_UNIT_LAYERLEVEL" val="1"/>
  <p:tag name="KSO_WM_TAG_VERSION" val="3.0"/>
  <p:tag name="KSO_WM_BEAUTIFY_FLAG" val="#wm#"/>
</p:tagLst>
</file>

<file path=ppt/tags/tag4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custom20234837_1*i*6"/>
  <p:tag name="KSO_WM_TEMPLATE_CATEGORY" val="custom"/>
  <p:tag name="KSO_WM_TEMPLATE_INDEX" val="20234837"/>
  <p:tag name="KSO_WM_UNIT_LAYERLEVEL" val="1"/>
  <p:tag name="KSO_WM_TAG_VERSION" val="3.0"/>
  <p:tag name="KSO_WM_BEAUTIFY_FLAG" val="#wm#"/>
</p:tagLst>
</file>

<file path=ppt/tags/tag4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custom20234837_1*i*7"/>
  <p:tag name="KSO_WM_TEMPLATE_CATEGORY" val="custom"/>
  <p:tag name="KSO_WM_TEMPLATE_INDEX" val="20234837"/>
  <p:tag name="KSO_WM_UNIT_LAYERLEVEL" val="1"/>
  <p:tag name="KSO_WM_TAG_VERSION" val="3.0"/>
  <p:tag name="KSO_WM_BEAUTIFY_FLAG" val="#wm#"/>
</p:tagLst>
</file>

<file path=ppt/tags/tag4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custom20234837_1*i*8"/>
  <p:tag name="KSO_WM_TEMPLATE_CATEGORY" val="custom"/>
  <p:tag name="KSO_WM_TEMPLATE_INDEX" val="20234837"/>
  <p:tag name="KSO_WM_UNIT_LAYERLEVEL" val="1"/>
  <p:tag name="KSO_WM_TAG_VERSION" val="3.0"/>
  <p:tag name="KSO_WM_BEAUTIFY_FLAG" val="#wm#"/>
</p:tagLst>
</file>

<file path=ppt/tags/tag407.xml><?xml version="1.0" encoding="utf-8"?>
<p:tagLst xmlns:p="http://schemas.openxmlformats.org/presentationml/2006/main">
  <p:tag name="KSO_WM_SLIDE_ID" val="custom20234837_1"/>
  <p:tag name="KSO_WM_TEMPLATE_SUBCATEGORY" val="0"/>
  <p:tag name="KSO_WM_TEMPLATE_MASTER_TYPE" val="0"/>
  <p:tag name="KSO_WM_TEMPLATE_COLOR_TYPE" val="0"/>
  <p:tag name="KSO_WM_SLIDE_TYPE" val="text"/>
  <p:tag name="KSO_WM_SLIDE_SUBTYPE" val="picTxt"/>
  <p:tag name="KSO_WM_SLIDE_ITEM_CNT" val="0"/>
  <p:tag name="KSO_WM_SLIDE_INDEX" val="1"/>
  <p:tag name="KSO_WM_SLIDE_SIZE" val="540.15*329.65"/>
  <p:tag name="KSO_WM_SLIDE_POSITION" val="357.55*168.4"/>
  <p:tag name="KSO_WM_TAG_VERSION" val="3.0"/>
  <p:tag name="KSO_WM_BEAUTIFY_FLAG" val="#wm#"/>
  <p:tag name="KSO_WM_TEMPLATE_CATEGORY" val="custom"/>
  <p:tag name="KSO_WM_TEMPLATE_INDEX" val="20230282"/>
  <p:tag name="KSO_WM_SLIDE_LAYOUT" val="a_d_h"/>
  <p:tag name="KSO_WM_SLIDE_LAYOUT_CNT" val="1_1_1"/>
</p:tagLst>
</file>

<file path=ppt/tags/tag408.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4829_1*a*1"/>
  <p:tag name="KSO_WM_TEMPLATE_CATEGORY" val="custom"/>
  <p:tag name="KSO_WM_TEMPLATE_INDEX" val="20234829"/>
  <p:tag name="KSO_WM_UNIT_LAYERLEVEL" val="1"/>
  <p:tag name="KSO_WM_TAG_VERSION" val="3.0"/>
  <p:tag name="KSO_WM_BEAUTIFY_FLAG" val="#wm#"/>
  <p:tag name="KSO_WM_DIAGRAM_GROUP_CODE" val="l1-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40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4829_1*i*1"/>
  <p:tag name="KSO_WM_TEMPLATE_CATEGORY" val="custom"/>
  <p:tag name="KSO_WM_TEMPLATE_INDEX" val="20234829"/>
  <p:tag name="KSO_WM_UNIT_LAYERLEVEL" val="1"/>
  <p:tag name="KSO_WM_TAG_VERSION" val="3.0"/>
  <p:tag name="KSO_WM_BEAUTIFY_FLAG" val="#wm#"/>
  <p:tag name="KSO_WM_UNIT_TYPE" val="i"/>
  <p:tag name="KSO_WM_UNIT_INDEX" val="1"/>
  <p:tag name="KSO_WM_UNIT_FILL_FORE_SCHEMECOLOR_INDEX" val="5"/>
  <p:tag name="KSO_WM_UNIT_TEXT_FILL_FORE_SCHEMECOLOR_INDEX" val="2"/>
  <p:tag name="KSO_WM_UNIT_TEXT_FILL_TYPE" val="1"/>
  <p:tag name="KSO_WM_UNIT_USESOURCEFORMAT_APPLY" val="0"/>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4829_1*i*2"/>
  <p:tag name="KSO_WM_TEMPLATE_CATEGORY" val="custom"/>
  <p:tag name="KSO_WM_TEMPLATE_INDEX" val="20234829"/>
  <p:tag name="KSO_WM_UNIT_LAYERLEVEL" val="1"/>
  <p:tag name="KSO_WM_TAG_VERSION" val="3.0"/>
  <p:tag name="KSO_WM_BEAUTIFY_FLAG" val="#wm#"/>
  <p:tag name="KSO_WM_UNIT_TYPE" val="i"/>
  <p:tag name="KSO_WM_UNIT_INDEX" val="2"/>
  <p:tag name="KSO_WM_UNIT_LINE_FORE_SCHEMECOLOR_INDEX" val="5"/>
  <p:tag name="KSO_WM_UNIT_LINE_FILL_TYPE" val="2"/>
  <p:tag name="KSO_WM_UNIT_USESOURCEFORMAT_APPLY" val="0"/>
</p:tagLst>
</file>

<file path=ppt/tags/tag4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4829_1*i*3"/>
  <p:tag name="KSO_WM_TEMPLATE_CATEGORY" val="custom"/>
  <p:tag name="KSO_WM_TEMPLATE_INDEX" val="20234829"/>
  <p:tag name="KSO_WM_UNIT_LAYERLEVEL" val="1"/>
  <p:tag name="KSO_WM_TAG_VERSION" val="3.0"/>
  <p:tag name="KSO_WM_BEAUTIFY_FLAG" val="#wm#"/>
  <p:tag name="KSO_WM_UNIT_TYPE" val="i"/>
  <p:tag name="KSO_WM_UNIT_INDEX" val="3"/>
  <p:tag name="KSO_WM_UNIT_LINE_FORE_SCHEMECOLOR_INDEX" val="5"/>
  <p:tag name="KSO_WM_UNIT_LINE_FILL_TYPE" val="2"/>
  <p:tag name="KSO_WM_UNIT_USESOURCEFORMAT_APPLY" val="0"/>
</p:tagLst>
</file>

<file path=ppt/tags/tag41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4829_1*i*4"/>
  <p:tag name="KSO_WM_TEMPLATE_CATEGORY" val="custom"/>
  <p:tag name="KSO_WM_TEMPLATE_INDEX" val="20234829"/>
  <p:tag name="KSO_WM_UNIT_LAYERLEVEL" val="1"/>
  <p:tag name="KSO_WM_TAG_VERSION" val="3.0"/>
  <p:tag name="KSO_WM_BEAUTIFY_FLAG" val="#wm#"/>
  <p:tag name="KSO_WM_UNIT_TYPE" val="i"/>
  <p:tag name="KSO_WM_UNIT_INDEX" val="4"/>
  <p:tag name="KSO_WM_UNIT_LINE_FORE_SCHEMECOLOR_INDEX" val="5"/>
  <p:tag name="KSO_WM_UNIT_LINE_FILL_TYPE" val="2"/>
  <p:tag name="KSO_WM_UNIT_USESOURCEFORMAT_APPLY" val="0"/>
</p:tagLst>
</file>

<file path=ppt/tags/tag41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4829_1*i*5"/>
  <p:tag name="KSO_WM_TEMPLATE_CATEGORY" val="custom"/>
  <p:tag name="KSO_WM_TEMPLATE_INDEX" val="20234829"/>
  <p:tag name="KSO_WM_UNIT_LAYERLEVEL" val="1"/>
  <p:tag name="KSO_WM_TAG_VERSION" val="3.0"/>
  <p:tag name="KSO_WM_BEAUTIFY_FLAG" val="#wm#"/>
  <p:tag name="KSO_WM_UNIT_TYPE" val="i"/>
  <p:tag name="KSO_WM_UNIT_INDEX" val="5"/>
  <p:tag name="KSO_WM_UNIT_FILL_FORE_SCHEMECOLOR_INDEX" val="5"/>
  <p:tag name="KSO_WM_UNIT_FILL_TYPE" val="1"/>
  <p:tag name="KSO_WM_UNIT_TEXT_FILL_FORE_SCHEMECOLOR_INDEX" val="2"/>
  <p:tag name="KSO_WM_UNIT_TEXT_FILL_TYPE" val="1"/>
  <p:tag name="KSO_WM_UNIT_USESOURCEFORMAT_APPLY" val="0"/>
</p:tagLst>
</file>

<file path=ppt/tags/tag41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34829_1*i*6"/>
  <p:tag name="KSO_WM_TEMPLATE_CATEGORY" val="custom"/>
  <p:tag name="KSO_WM_TEMPLATE_INDEX" val="20234829"/>
  <p:tag name="KSO_WM_UNIT_LAYERLEVEL" val="1"/>
  <p:tag name="KSO_WM_TAG_VERSION" val="3.0"/>
  <p:tag name="KSO_WM_BEAUTIFY_FLAG" val="#wm#"/>
  <p:tag name="KSO_WM_UNIT_TYPE" val="i"/>
  <p:tag name="KSO_WM_UNIT_INDEX" val="6"/>
  <p:tag name="KSO_WM_UNIT_FILL_FORE_SCHEMECOLOR_INDEX" val="5"/>
  <p:tag name="KSO_WM_UNIT_FILL_TYPE" val="1"/>
  <p:tag name="KSO_WM_UNIT_TEXT_FILL_FORE_SCHEMECOLOR_INDEX" val="2"/>
  <p:tag name="KSO_WM_UNIT_TEXT_FILL_TYPE" val="1"/>
  <p:tag name="KSO_WM_UNIT_USESOURCEFORMAT_APPLY" val="0"/>
</p:tagLst>
</file>

<file path=ppt/tags/tag415.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3_1"/>
  <p:tag name="KSO_WM_UNIT_ID" val="diagram20234828_2*l_h_f*1_3_1"/>
  <p:tag name="KSO_WM_TEMPLATE_CATEGORY" val="diagram"/>
  <p:tag name="KSO_WM_TEMPLATE_INDEX" val="20234828"/>
  <p:tag name="KSO_WM_UNIT_LAYERLEVEL" val="1_1_1"/>
  <p:tag name="KSO_WM_TAG_VERSION" val="3.0"/>
  <p:tag name="KSO_WM_UNIT_TEXT_FILL_FORE_SCHEMECOLOR_INDEX_BRIGHTNESS" val="0.35"/>
  <p:tag name="KSO_WM_UNIT_VALUE" val="36"/>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GROUP_CODE" val="l1-1"/>
  <p:tag name="KSO_WM_DIAGRAM_VERSION" val="3"/>
  <p:tag name="KSO_WM_DIAGRAM_COLOR_TRICK" val="1"/>
  <p:tag name="KSO_WM_DIAGRAM_COLOR_TEXT_CAN_REMOVE" val="n"/>
  <p:tag name="KSO_WM_UNIT_PRESET_TEXT" val="单击此处输入您的项正文，文字是思想的提炼，请尽量言简意赅的阐述观点。单击输入项正文，文字是思想的提炼，请尽量言简意赅的阐述观点。"/>
  <p:tag name="KSO_WM_UNIT_TEXT_FILL_FORE_SCHEMECOLOR_INDEX" val="1"/>
  <p:tag name="KSO_WM_UNIT_TEXT_FILL_TYPE" val="1"/>
  <p:tag name="KSO_WM_UNIT_TEXT_TYPE" val="1"/>
  <p:tag name="KSO_WM_UNIT_USESOURCEFORMAT_APPLY" val="0"/>
</p:tagLst>
</file>

<file path=ppt/tags/tag416.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1_1"/>
  <p:tag name="KSO_WM_UNIT_ID" val="diagram20234828_2*l_h_f*1_1_1"/>
  <p:tag name="KSO_WM_TEMPLATE_CATEGORY" val="diagram"/>
  <p:tag name="KSO_WM_TEMPLATE_INDEX" val="20234828"/>
  <p:tag name="KSO_WM_UNIT_LAYERLEVEL" val="1_1_1"/>
  <p:tag name="KSO_WM_TAG_VERSION" val="3.0"/>
  <p:tag name="KSO_WM_UNIT_TEXT_FILL_FORE_SCHEMECOLOR_INDEX_BRIGHTNESS" val="0.35"/>
  <p:tag name="KSO_WM_UNIT_VALUE" val="36"/>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GROUP_CODE" val="l1-1"/>
  <p:tag name="KSO_WM_DIAGRAM_VERSION" val="3"/>
  <p:tag name="KSO_WM_DIAGRAM_COLOR_TRICK" val="1"/>
  <p:tag name="KSO_WM_DIAGRAM_COLOR_TEXT_CAN_REMOVE" val="n"/>
  <p:tag name="KSO_WM_UNIT_PRESET_TEXT" val="单击此处输入您的项正文，文字是思想的提炼，请尽量言简意赅的阐述观点。单击输入项正文，文字是思想的提炼，请尽量言简意赅的阐述观点。"/>
  <p:tag name="KSO_WM_UNIT_TEXT_FILL_FORE_SCHEMECOLOR_INDEX" val="1"/>
  <p:tag name="KSO_WM_UNIT_TEXT_FILL_TYPE" val="1"/>
  <p:tag name="KSO_WM_UNIT_TEXT_TYPE" val="1"/>
  <p:tag name="KSO_WM_UNIT_USESOURCEFORMAT_APPLY" val="0"/>
</p:tagLst>
</file>

<file path=ppt/tags/tag417.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2_1"/>
  <p:tag name="KSO_WM_UNIT_ID" val="diagram20234828_2*l_h_f*1_2_1"/>
  <p:tag name="KSO_WM_TEMPLATE_CATEGORY" val="diagram"/>
  <p:tag name="KSO_WM_TEMPLATE_INDEX" val="20234828"/>
  <p:tag name="KSO_WM_UNIT_LAYERLEVEL" val="1_1_1"/>
  <p:tag name="KSO_WM_TAG_VERSION" val="3.0"/>
  <p:tag name="KSO_WM_UNIT_TEXT_FILL_FORE_SCHEMECOLOR_INDEX_BRIGHTNESS" val="0.35"/>
  <p:tag name="KSO_WM_UNIT_VALUE" val="36"/>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GROUP_CODE" val="l1-1"/>
  <p:tag name="KSO_WM_DIAGRAM_VERSION" val="3"/>
  <p:tag name="KSO_WM_DIAGRAM_COLOR_TRICK" val="1"/>
  <p:tag name="KSO_WM_DIAGRAM_COLOR_TEXT_CAN_REMOVE" val="n"/>
  <p:tag name="KSO_WM_UNIT_PRESET_TEXT" val="单击此处输入您的项正文，文字是思想的提炼，请尽量言简意赅的阐述观点。单击输入项正文，文字是思想的提炼，请尽量言简意赅的阐述观点。"/>
  <p:tag name="KSO_WM_UNIT_TEXT_FILL_FORE_SCHEMECOLOR_INDEX" val="1"/>
  <p:tag name="KSO_WM_UNIT_TEXT_FILL_TYPE" val="1"/>
  <p:tag name="KSO_WM_UNIT_TEXT_TYPE" val="1"/>
  <p:tag name="KSO_WM_UNIT_USESOURCEFORMAT_APPLY" val="0"/>
</p:tagLst>
</file>

<file path=ppt/tags/tag4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7"/>
  <p:tag name="KSO_WM_UNIT_ID" val="diagram20234828_2*l_h_i*1_1_7"/>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FILL_TYPE" val="3"/>
  <p:tag name="KSO_WM_UNIT_LINE_FORE_SCHEMECOLOR_INDEX" val="5"/>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gradient&quot;:[{&quot;brightness&quot;:0,&quot;colorType&quot;:1,&quot;foreColorIndex&quot;:5,&quot;pos&quot;:0,&quot;transparency&quot;:1},{&quot;brightness&quot;:0,&quot;colorType&quot;:1,&quot;foreColorIndex&quot;:5,&quot;pos&quot;:1,&quot;transparency&quot;:0.75}],&quot;type&quot;:3},&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TEXT_FILL_FORE_SCHEMECOLOR_INDEX" val="2"/>
  <p:tag name="KSO_WM_UNIT_TEXT_FILL_TYPE" val="1"/>
  <p:tag name="KSO_WM_UNIT_USESOURCEFORMAT_APPLY" val="0"/>
</p:tagLst>
</file>

<file path=ppt/tags/tag4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1"/>
  <p:tag name="KSO_WM_UNIT_ID" val="diagram20234828_2*l_h_i*1_1_1"/>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2"/>
  <p:tag name="KSO_WM_UNIT_ID" val="diagram20234828_2*l_h_i*1_1_2"/>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4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4"/>
  <p:tag name="KSO_WM_UNIT_ID" val="diagram20234828_2*l_h_i*1_1_4"/>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solid&quot;:{&quot;brightness&quot;:0,&quot;colorType&quot;:1,&quot;foreColorIndex&quot;:5,&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4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3"/>
  <p:tag name="KSO_WM_UNIT_ID" val="diagram20234828_2*l_h_i*1_1_3"/>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solid&quot;:{&quot;brightness&quot;:0,&quot;colorType&quot;:1,&quot;foreColorIndex&quot;:5,&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423.xml><?xml version="1.0" encoding="utf-8"?>
<p:tagLst xmlns:p="http://schemas.openxmlformats.org/presentationml/2006/main">
  <p:tag name="KSO_WM_UNIT_VALUE" val="69*80"/>
  <p:tag name="KSO_WM_UNIT_HIGHLIGHT" val="0"/>
  <p:tag name="KSO_WM_UNIT_COMPATIBLE" val="0"/>
  <p:tag name="KSO_WM_UNIT_DIAGRAM_ISNUMVISUAL" val="0"/>
  <p:tag name="KSO_WM_UNIT_DIAGRAM_ISREFERUNIT" val="0"/>
  <p:tag name="KSO_WM_UNIT_TYPE" val="l_h_x"/>
  <p:tag name="KSO_WM_UNIT_INDEX" val="1_1_1"/>
  <p:tag name="KSO_WM_UNIT_ID" val="diagram20234828_2*l_h_x*1_1_1"/>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5"/>
  <p:tag name="KSO_WM_UNIT_TEXT_FILL_TYPE" val="1"/>
  <p:tag name="KSO_WM_UNIT_USESOURCEFORMAT_APPLY" val="0"/>
</p:tagLst>
</file>

<file path=ppt/tags/tag4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7"/>
  <p:tag name="KSO_WM_UNIT_ID" val="diagram20234828_2*l_h_i*1_2_7"/>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FILL_TYPE" val="3"/>
  <p:tag name="KSO_WM_UNIT_LINE_FORE_SCHEMECOLOR_INDEX" val="5"/>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gradient&quot;:[{&quot;brightness&quot;:0,&quot;colorType&quot;:1,&quot;foreColorIndex&quot;:5,&quot;pos&quot;:0,&quot;transparency&quot;:1},{&quot;brightness&quot;:0,&quot;colorType&quot;:1,&quot;foreColorIndex&quot;:5,&quot;pos&quot;:1,&quot;transparency&quot;:0.75}],&quot;type&quot;:3},&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TEXT_FILL_FORE_SCHEMECOLOR_INDEX" val="2"/>
  <p:tag name="KSO_WM_UNIT_TEXT_FILL_TYPE" val="1"/>
  <p:tag name="KSO_WM_UNIT_USESOURCEFORMAT_APPLY" val="0"/>
</p:tagLst>
</file>

<file path=ppt/tags/tag4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1"/>
  <p:tag name="KSO_WM_UNIT_ID" val="diagram20234828_2*l_h_i*1_2_1"/>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4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2"/>
  <p:tag name="KSO_WM_UNIT_ID" val="diagram20234828_2*l_h_i*1_2_2"/>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4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4"/>
  <p:tag name="KSO_WM_UNIT_ID" val="diagram20234828_2*l_h_i*1_2_4"/>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solid&quot;:{&quot;brightness&quot;:0,&quot;colorType&quot;:1,&quot;foreColorIndex&quot;:5,&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4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3"/>
  <p:tag name="KSO_WM_UNIT_ID" val="diagram20234828_2*l_h_i*1_2_3"/>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solid&quot;:{&quot;brightness&quot;:0,&quot;colorType&quot;:1,&quot;foreColorIndex&quot;:5,&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429.xml><?xml version="1.0" encoding="utf-8"?>
<p:tagLst xmlns:p="http://schemas.openxmlformats.org/presentationml/2006/main">
  <p:tag name="KSO_WM_UNIT_VALUE" val="80*80"/>
  <p:tag name="KSO_WM_UNIT_HIGHLIGHT" val="0"/>
  <p:tag name="KSO_WM_UNIT_COMPATIBLE" val="0"/>
  <p:tag name="KSO_WM_UNIT_DIAGRAM_ISNUMVISUAL" val="0"/>
  <p:tag name="KSO_WM_UNIT_DIAGRAM_ISREFERUNIT" val="0"/>
  <p:tag name="KSO_WM_UNIT_TYPE" val="l_h_x"/>
  <p:tag name="KSO_WM_UNIT_INDEX" val="1_2_1"/>
  <p:tag name="KSO_WM_UNIT_ID" val="diagram20234828_2*l_h_x*1_2_1"/>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3_7"/>
  <p:tag name="KSO_WM_UNIT_ID" val="diagram20234828_2*l_h_i*1_3_7"/>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FILL_TYPE" val="3"/>
  <p:tag name="KSO_WM_UNIT_LINE_FORE_SCHEMECOLOR_INDEX" val="5"/>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gradient&quot;:[{&quot;brightness&quot;:0,&quot;colorType&quot;:1,&quot;foreColorIndex&quot;:5,&quot;pos&quot;:0,&quot;transparency&quot;:1},{&quot;brightness&quot;:0,&quot;colorType&quot;:1,&quot;foreColorIndex&quot;:5,&quot;pos&quot;:1,&quot;transparency&quot;:0.75}],&quot;type&quot;:3},&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TEXT_FILL_FORE_SCHEMECOLOR_INDEX" val="2"/>
  <p:tag name="KSO_WM_UNIT_TEXT_FILL_TYPE" val="1"/>
  <p:tag name="KSO_WM_UNIT_USESOURCEFORMAT_APPLY" val="0"/>
</p:tagLst>
</file>

<file path=ppt/tags/tag4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3_1"/>
  <p:tag name="KSO_WM_UNIT_ID" val="diagram20234828_2*l_h_i*1_3_1"/>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4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3_2"/>
  <p:tag name="KSO_WM_UNIT_ID" val="diagram20234828_2*l_h_i*1_3_2"/>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4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3_4"/>
  <p:tag name="KSO_WM_UNIT_ID" val="diagram20234828_2*l_h_i*1_3_4"/>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solid&quot;:{&quot;brightness&quot;:0,&quot;colorType&quot;:1,&quot;foreColorIndex&quot;:5,&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4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3_3"/>
  <p:tag name="KSO_WM_UNIT_ID" val="diagram20234828_2*l_h_i*1_3_3"/>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solid&quot;:{&quot;brightness&quot;:0,&quot;colorType&quot;:1,&quot;foreColorIndex&quot;:5,&quot;transparency&quot;:0.400000005960464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435.xml><?xml version="1.0" encoding="utf-8"?>
<p:tagLst xmlns:p="http://schemas.openxmlformats.org/presentationml/2006/main">
  <p:tag name="KSO_WM_UNIT_VALUE" val="74*80"/>
  <p:tag name="KSO_WM_UNIT_HIGHLIGHT" val="0"/>
  <p:tag name="KSO_WM_UNIT_COMPATIBLE" val="0"/>
  <p:tag name="KSO_WM_UNIT_DIAGRAM_ISNUMVISUAL" val="0"/>
  <p:tag name="KSO_WM_UNIT_DIAGRAM_ISREFERUNIT" val="0"/>
  <p:tag name="KSO_WM_UNIT_TYPE" val="l_h_x"/>
  <p:tag name="KSO_WM_UNIT_INDEX" val="1_3_1"/>
  <p:tag name="KSO_WM_UNIT_ID" val="diagram20234828_2*l_h_x*1_3_1"/>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3"/>
  <p:tag name="KSO_WM_UNIT_TEXT_FILL_TYPE" val="1"/>
  <p:tag name="KSO_WM_UNIT_USESOURCEFORMAT_APPLY" val="0"/>
</p:tagLst>
</file>

<file path=ppt/tags/tag4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5"/>
  <p:tag name="KSO_WM_UNIT_ID" val="diagram20234828_2*l_h_i*1_1_5"/>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LINE_FORE_SCHEMECOLOR_INDEX" val="5"/>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gradient&quot;:[{&quot;brightness&quot;:0,&quot;colorType&quot;:2,&quot;pos&quot;:0.4300000071525574,&quot;rgb&quot;:&quot;#65b4d5&quot;,&quot;transparency&quot;:0.8399999737739563},{&quot;brightness&quot;:0,&quot;colorType&quot;:2,&quot;pos&quot;:0,&quot;rgb&quot;:&quot;#65b4d5&quot;,&quot;transparency&quot;:0.699999988079071},{&quot;brightness&quot;:0,&quot;colorType&quot;:2,&quot;pos&quot;:1,&quot;rgb&quot;:&quot;#65b4d5&quot;,&quot;transparency&quot;:1}],&quot;type&quot;:3},&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0"/>
</p:tagLst>
</file>

<file path=ppt/tags/tag4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6"/>
  <p:tag name="KSO_WM_UNIT_ID" val="diagram20234828_2*l_h_i*1_1_6"/>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LINE_FORE_SCHEMECOLOR_INDEX" val="5"/>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gradient&quot;:[{&quot;brightness&quot;:0,&quot;colorType&quot;:2,&quot;pos&quot;:0.4300000071525574,&quot;rgb&quot;:&quot;#65b4d5&quot;,&quot;transparency&quot;:0.8399999737739563},{&quot;brightness&quot;:0,&quot;colorType&quot;:2,&quot;pos&quot;:0,&quot;rgb&quot;:&quot;#65b4d5&quot;,&quot;transparency&quot;:0.699999988079071},{&quot;brightness&quot;:0,&quot;colorType&quot;:2,&quot;pos&quot;:1,&quot;rgb&quot;:&quot;#65b4d5&quot;,&quot;transparency&quot;:1}],&quot;type&quot;:3},&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0"/>
</p:tagLst>
</file>

<file path=ppt/tags/tag4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5"/>
  <p:tag name="KSO_WM_UNIT_ID" val="diagram20234828_2*l_h_i*1_2_5"/>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LINE_FORE_SCHEMECOLOR_INDEX" val="5"/>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gradient&quot;:[{&quot;brightness&quot;:0,&quot;colorType&quot;:2,&quot;pos&quot;:0.4300000071525574,&quot;rgb&quot;:&quot;#65b4d5&quot;,&quot;transparency&quot;:0.8399999737739563},{&quot;brightness&quot;:0,&quot;colorType&quot;:2,&quot;pos&quot;:0,&quot;rgb&quot;:&quot;#65b4d5&quot;,&quot;transparency&quot;:0.699999988079071},{&quot;brightness&quot;:0,&quot;colorType&quot;:2,&quot;pos&quot;:1,&quot;rgb&quot;:&quot;#65b4d5&quot;,&quot;transparency&quot;:1}],&quot;type&quot;:3},&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0"/>
</p:tagLst>
</file>

<file path=ppt/tags/tag4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6"/>
  <p:tag name="KSO_WM_UNIT_ID" val="diagram20234828_2*l_h_i*1_2_6"/>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LINE_FORE_SCHEMECOLOR_INDEX" val="5"/>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gradient&quot;:[{&quot;brightness&quot;:0,&quot;colorType&quot;:2,&quot;pos&quot;:0.4300000071525574,&quot;rgb&quot;:&quot;#65b4d5&quot;,&quot;transparency&quot;:0.8399999737739563},{&quot;brightness&quot;:0,&quot;colorType&quot;:2,&quot;pos&quot;:0,&quot;rgb&quot;:&quot;#65b4d5&quot;,&quot;transparency&quot;:0.699999988079071},{&quot;brightness&quot;:0,&quot;colorType&quot;:2,&quot;pos&quot;:1,&quot;rgb&quot;:&quot;#65b4d5&quot;,&quot;transparency&quot;:1}],&quot;type&quot;:3},&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0"/>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3_5"/>
  <p:tag name="KSO_WM_UNIT_ID" val="diagram20234828_2*l_h_i*1_3_5"/>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LINE_FORE_SCHEMECOLOR_INDEX" val="5"/>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gradient&quot;:[{&quot;brightness&quot;:0,&quot;colorType&quot;:2,&quot;pos&quot;:0.4300000071525574,&quot;rgb&quot;:&quot;#65b4d5&quot;,&quot;transparency&quot;:0.8399999737739563},{&quot;brightness&quot;:0,&quot;colorType&quot;:2,&quot;pos&quot;:0,&quot;rgb&quot;:&quot;#65b4d5&quot;,&quot;transparency&quot;:0.699999988079071},{&quot;brightness&quot;:0,&quot;colorType&quot;:2,&quot;pos&quot;:1,&quot;rgb&quot;:&quot;#65b4d5&quot;,&quot;transparency&quot;:1}],&quot;type&quot;:3},&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0"/>
</p:tagLst>
</file>

<file path=ppt/tags/tag4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3_6"/>
  <p:tag name="KSO_WM_UNIT_ID" val="diagram20234828_2*l_h_i*1_3_6"/>
  <p:tag name="KSO_WM_TEMPLATE_CATEGORY" val="diagram"/>
  <p:tag name="KSO_WM_TEMPLATE_INDEX" val="2023482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LINE_FORE_SCHEMECOLOR_INDEX" val="5"/>
  <p:tag name="KSO_WM_DIAGRAM_MAX_ITEMCNT" val="4"/>
  <p:tag name="KSO_WM_DIAGRAM_MIN_ITEMCNT" val="2"/>
  <p:tag name="KSO_WM_DIAGRAM_VIRTUALLY_FRAME" val="{&quot;height&quot;:371.3576354980469,&quot;left&quot;:-7.26539064902961,&quot;top&quot;:110.13708776278763,&quot;width&quot;:417.1499938964844}"/>
  <p:tag name="KSO_WM_DIAGRAM_COLOR_MATCH_VALUE" val="{&quot;shape&quot;:{&quot;fill&quot;:{&quot;gradient&quot;:[{&quot;brightness&quot;:0,&quot;colorType&quot;:2,&quot;pos&quot;:0.4300000071525574,&quot;rgb&quot;:&quot;#65b4d5&quot;,&quot;transparency&quot;:0.8399999737739563},{&quot;brightness&quot;:0,&quot;colorType&quot;:2,&quot;pos&quot;:0,&quot;rgb&quot;:&quot;#65b4d5&quot;,&quot;transparency&quot;:0.699999988079071},{&quot;brightness&quot;:0,&quot;colorType&quot;:2,&quot;pos&quot;:1,&quot;rgb&quot;:&quot;#65b4d5&quot;,&quot;transparency&quot;:1}],&quot;type&quot;:3},&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0"/>
</p:tagLst>
</file>

<file path=ppt/tags/tag442.xml><?xml version="1.0" encoding="utf-8"?>
<p:tagLst xmlns:p="http://schemas.openxmlformats.org/presentationml/2006/main">
  <p:tag name="KSO_WM_SLIDE_ID" val="custom20234829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0282"/>
  <p:tag name="KSO_WM_SLIDE_TYPE" val="text"/>
  <p:tag name="KSO_WM_SLIDE_SUBTYPE" val="picTxt"/>
  <p:tag name="KSO_WM_SLIDE_SIZE" val="399.326*371.358"/>
  <p:tag name="KSO_WM_SLIDE_POSITION" val="68.75*118.742"/>
  <p:tag name="KSO_WM_SLIDE_LAYOUT" val="a_d_l"/>
  <p:tag name="KSO_WM_SLIDE_LAYOUT_CNT" val="1_1_1"/>
  <p:tag name="KSO_WM_SPECIAL_SOURCE" val="bdnull"/>
  <p:tag name="KSO_WM_DIAGRAM_GROUP_CODE" val="l1-1"/>
  <p:tag name="KSO_WM_SLIDE_DIAGTYPE" val="l"/>
</p:tagLst>
</file>

<file path=ppt/tags/tag443.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4801_3*a*1"/>
  <p:tag name="KSO_WM_TEMPLATE_CATEGORY" val="diagram"/>
  <p:tag name="KSO_WM_TEMPLATE_INDEX" val="20234801"/>
  <p:tag name="KSO_WM_UNIT_LAYERLEVEL" val="1"/>
  <p:tag name="KSO_WM_TAG_VERSION" val="3.0"/>
  <p:tag name="KSO_WM_BEAUTIFY_FLAG" val="#wm#"/>
  <p:tag name="KSO_WM_DIAGRAM_GROUP_CODE" val="n1-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4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01_3*n_h_h_i*1_2_3_2"/>
  <p:tag name="KSO_WM_TEMPLATE_CATEGORY" val="diagram"/>
  <p:tag name="KSO_WM_TEMPLATE_INDEX" val="20234801"/>
  <p:tag name="KSO_WM_UNIT_LAYERLEVEL" val="1_1_1_1"/>
  <p:tag name="KSO_WM_TAG_VERSION" val="3.0"/>
  <p:tag name="KSO_WM_BEAUTIFY_FLAG" val="#wm#"/>
  <p:tag name="KSO_WM_UNIT_TYPE" val="n_h_h_i"/>
  <p:tag name="KSO_WM_UNIT_INDEX" val="1_2_3_2"/>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379.45001220703125,&quot;left&quot;:-65.17500000000004,&quot;top&quot;:102.92503326656315,&quot;width&quot;:850.5}"/>
  <p:tag name="KSO_WM_DIAGRAM_COLOR_MATCH_VALUE" val="{&quot;shape&quot;:{&quot;fill&quot;:{&quot;gradient&quot;:[{&quot;brightness&quot;:0,&quot;colorType&quot;:1,&quot;foreColorIndex&quot;:14,&quot;pos&quot;:0,&quot;transparency&quot;:1},{&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13"/>
  <p:tag name="KSO_WM_UNIT_TEXT_FILL_TYPE" val="1"/>
  <p:tag name="KSO_WM_UNIT_USESOURCEFORMAT_APPLY" val="0"/>
</p:tagLst>
</file>

<file path=ppt/tags/tag4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01_3*n_h_h_a*1_2_3_1"/>
  <p:tag name="KSO_WM_TEMPLATE_CATEGORY" val="diagram"/>
  <p:tag name="KSO_WM_TEMPLATE_INDEX" val="20234801"/>
  <p:tag name="KSO_WM_UNIT_LAYERLEVEL" val="1_1_1_1"/>
  <p:tag name="KSO_WM_TAG_VERSION" val="3.0"/>
  <p:tag name="KSO_WM_BEAUTIFY_FLAG" val="#wm#"/>
  <p:tag name="KSO_WM_UNIT_ISCONTENTSTITLE" val="0"/>
  <p:tag name="KSO_WM_UNIT_ISNUMDGMTITLE" val="0"/>
  <p:tag name="KSO_WM_UNIT_NOCLEAR" val="0"/>
  <p:tag name="KSO_WM_UNIT_TYPE" val="n_h_h_a"/>
  <p:tag name="KSO_WM_UNIT_INDEX" val="1_2_3_1"/>
  <p:tag name="KSO_WM_DIAGRAM_VERSION" val="3"/>
  <p:tag name="KSO_WM_DIAGRAM_COLOR_TRICK" val="1"/>
  <p:tag name="KSO_WM_DIAGRAM_COLOR_TEXT_CAN_REMOVE" val="n"/>
  <p:tag name="KSO_WM_DIAGRAM_GROUP_CODE" val="n1-1"/>
  <p:tag name="KSO_WM_UNIT_VALUE" val="11"/>
  <p:tag name="KSO_WM_DIAGRAM_MAX_ITEMCNT" val="6"/>
  <p:tag name="KSO_WM_DIAGRAM_MIN_ITEMCNT" val="2"/>
  <p:tag name="KSO_WM_DIAGRAM_VIRTUALLY_FRAME" val="{&quot;height&quot;:379.45001220703125,&quot;left&quot;:-65.17500000000004,&quot;top&quot;:102.92503326656315,&quot;width&quot;:850.5}"/>
  <p:tag name="KSO_WM_DIAGRAM_COLOR_MATCH_VALUE" val="{&quot;shape&quot;:{&quot;fill&quot;:{&quot;gradient&quot;:[{&quot;brightness&quot;:0,&quot;colorType&quot;:1,&quot;foreColorIndex&quot;:14,&quot;pos&quot;:0,&quot;transparency&quot;:1},{&quot;brightness&quot;:0,&quot;colorType&quot;:1,&quot;foreColorIndex&quot;:5,&quot;pos&quot;:1,&quot;transparency&quot;:0.6399999856948853}],&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FILL_TYPE" val="3"/>
  <p:tag name="KSO_WM_UNIT_TEXT_FILL_FORE_SCHEMECOLOR_INDEX" val="1"/>
  <p:tag name="KSO_WM_UNIT_TEXT_FILL_TYPE" val="1"/>
  <p:tag name="KSO_WM_UNIT_TEXT_TYPE" val="1"/>
  <p:tag name="KSO_WM_UNIT_USESOURCEFORMAT_APPLY" val="0"/>
</p:tagLst>
</file>

<file path=ppt/tags/tag4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01_3*n_h_h_i*1_2_3_1"/>
  <p:tag name="KSO_WM_TEMPLATE_CATEGORY" val="diagram"/>
  <p:tag name="KSO_WM_TEMPLATE_INDEX" val="20234801"/>
  <p:tag name="KSO_WM_UNIT_LAYERLEVEL" val="1_1_1_1"/>
  <p:tag name="KSO_WM_TAG_VERSION" val="3.0"/>
  <p:tag name="KSO_WM_BEAUTIFY_FLAG" val="#wm#"/>
  <p:tag name="KSO_WM_UNIT_TYPE" val="n_h_h_i"/>
  <p:tag name="KSO_WM_UNIT_INDEX" val="1_2_3_1"/>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379.45001220703125,&quot;left&quot;:-65.17500000000004,&quot;top&quot;:102.92503326656315,&quot;width&quot;:850.5}"/>
  <p:tag name="KSO_WM_DIAGRAM_COLOR_MATCH_VALUE" val="{&quot;shape&quot;:{&quot;fill&quot;:{&quot;gradient&quot;:[{&quot;brightness&quot;:0,&quot;colorType&quot;:1,&quot;foreColorIndex&quot;:5,&quot;pos&quot;:1,&quot;transparency&quot;:0.9599999785423279},{&quot;brightness&quot;:0,&quot;colorType&quot;:1,&quot;foreColorIndex&quot;:5,&quot;pos&quot;:0,&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13"/>
  <p:tag name="KSO_WM_UNIT_TEXT_FILL_TYPE" val="1"/>
  <p:tag name="KSO_WM_UNIT_USESOURCEFORMAT_APPLY" val="0"/>
</p:tagLst>
</file>

<file path=ppt/tags/tag4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01_3*n_h_h_i*1_2_1_2"/>
  <p:tag name="KSO_WM_TEMPLATE_CATEGORY" val="diagram"/>
  <p:tag name="KSO_WM_TEMPLATE_INDEX" val="20234801"/>
  <p:tag name="KSO_WM_UNIT_LAYERLEVEL" val="1_1_1_1"/>
  <p:tag name="KSO_WM_TAG_VERSION" val="3.0"/>
  <p:tag name="KSO_WM_BEAUTIFY_FLAG" val="#wm#"/>
  <p:tag name="KSO_WM_UNIT_TYPE" val="n_h_h_i"/>
  <p:tag name="KSO_WM_UNIT_INDEX" val="1_2_1_2"/>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379.45001220703125,&quot;left&quot;:-65.17500000000004,&quot;top&quot;:102.92503326656315,&quot;width&quot;:850.5}"/>
  <p:tag name="KSO_WM_DIAGRAM_COLOR_MATCH_VALUE" val="{&quot;shape&quot;:{&quot;fill&quot;:{&quot;gradient&quot;:[{&quot;brightness&quot;:0,&quot;colorType&quot;:1,&quot;foreColorIndex&quot;:14,&quot;pos&quot;:0,&quot;transparency&quot;:1},{&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13"/>
  <p:tag name="KSO_WM_UNIT_TEXT_FILL_TYPE" val="1"/>
  <p:tag name="KSO_WM_UNIT_USESOURCEFORMAT_APPLY" val="0"/>
</p:tagLst>
</file>

<file path=ppt/tags/tag4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01_3*n_h_h_a*1_2_1_1"/>
  <p:tag name="KSO_WM_TEMPLATE_CATEGORY" val="diagram"/>
  <p:tag name="KSO_WM_TEMPLATE_INDEX" val="20234801"/>
  <p:tag name="KSO_WM_UNIT_LAYERLEVEL" val="1_1_1_1"/>
  <p:tag name="KSO_WM_TAG_VERSION" val="3.0"/>
  <p:tag name="KSO_WM_BEAUTIFY_FLAG" val="#wm#"/>
  <p:tag name="KSO_WM_UNIT_ISCONTENTSTITLE" val="0"/>
  <p:tag name="KSO_WM_UNIT_ISNUMDGMTITLE" val="0"/>
  <p:tag name="KSO_WM_UNIT_NOCLEAR" val="0"/>
  <p:tag name="KSO_WM_UNIT_TYPE" val="n_h_h_a"/>
  <p:tag name="KSO_WM_UNIT_INDEX" val="1_2_1_1"/>
  <p:tag name="KSO_WM_DIAGRAM_VERSION" val="3"/>
  <p:tag name="KSO_WM_DIAGRAM_COLOR_TRICK" val="1"/>
  <p:tag name="KSO_WM_DIAGRAM_COLOR_TEXT_CAN_REMOVE" val="n"/>
  <p:tag name="KSO_WM_DIAGRAM_GROUP_CODE" val="n1-1"/>
  <p:tag name="KSO_WM_UNIT_VALUE" val="11"/>
  <p:tag name="KSO_WM_DIAGRAM_MAX_ITEMCNT" val="6"/>
  <p:tag name="KSO_WM_DIAGRAM_MIN_ITEMCNT" val="2"/>
  <p:tag name="KSO_WM_DIAGRAM_VIRTUALLY_FRAME" val="{&quot;height&quot;:379.45001220703125,&quot;left&quot;:-65.17500000000004,&quot;top&quot;:102.92503326656315,&quot;width&quot;:850.5}"/>
  <p:tag name="KSO_WM_DIAGRAM_COLOR_MATCH_VALUE" val="{&quot;shape&quot;:{&quot;fill&quot;:{&quot;gradient&quot;:[{&quot;brightness&quot;:0,&quot;colorType&quot;:1,&quot;foreColorIndex&quot;:14,&quot;pos&quot;:0,&quot;transparency&quot;:1},{&quot;brightness&quot;:0,&quot;colorType&quot;:1,&quot;foreColorIndex&quot;:5,&quot;pos&quot;:1,&quot;transparency&quot;:0.6399999856948853}],&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FILL_TYPE" val="3"/>
  <p:tag name="KSO_WM_UNIT_TEXT_FILL_FORE_SCHEMECOLOR_INDEX" val="1"/>
  <p:tag name="KSO_WM_UNIT_TEXT_FILL_TYPE" val="1"/>
  <p:tag name="KSO_WM_UNIT_TEXT_TYPE" val="1"/>
  <p:tag name="KSO_WM_UNIT_USESOURCEFORMAT_APPLY" val="0"/>
</p:tagLst>
</file>

<file path=ppt/tags/tag4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01_3*n_h_h_i*1_2_1_1"/>
  <p:tag name="KSO_WM_TEMPLATE_CATEGORY" val="diagram"/>
  <p:tag name="KSO_WM_TEMPLATE_INDEX" val="20234801"/>
  <p:tag name="KSO_WM_UNIT_LAYERLEVEL" val="1_1_1_1"/>
  <p:tag name="KSO_WM_TAG_VERSION" val="3.0"/>
  <p:tag name="KSO_WM_BEAUTIFY_FLAG" val="#wm#"/>
  <p:tag name="KSO_WM_UNIT_TYPE" val="n_h_h_i"/>
  <p:tag name="KSO_WM_UNIT_INDEX" val="1_2_1_1"/>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379.45001220703125,&quot;left&quot;:-65.17500000000004,&quot;top&quot;:102.92503326656315,&quot;width&quot;:850.5}"/>
  <p:tag name="KSO_WM_DIAGRAM_COLOR_MATCH_VALUE" val="{&quot;shape&quot;:{&quot;fill&quot;:{&quot;gradient&quot;:[{&quot;brightness&quot;:0,&quot;colorType&quot;:1,&quot;foreColorIndex&quot;:5,&quot;pos&quot;:1,&quot;transparency&quot;:0.9599999785423279},{&quot;brightness&quot;:0,&quot;colorType&quot;:1,&quot;foreColorIndex&quot;:5,&quot;pos&quot;:0,&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13"/>
  <p:tag name="KSO_WM_UNIT_TEXT_FILL_TYPE" val="1"/>
  <p:tag name="KSO_WM_UNIT_USESOURCEFORMAT_APPLY" val="0"/>
</p:tagLst>
</file>

<file path=ppt/tags/tag45.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7*a*1"/>
  <p:tag name="KSO_WM_UNIT_LAYERLEVEL" val="1"/>
  <p:tag name="KSO_WM_TAG_VERSION" val="1.0"/>
  <p:tag name="KSO_WM_BEAUTIFY_FLAG" val="#wm#"/>
  <p:tag name="KSO_WM_UNIT_CONTENT_GROUP_TYPE" val="titlestyle"/>
</p:tagLst>
</file>

<file path=ppt/tags/tag4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01_3*n_h_h_f*1_2_1_1"/>
  <p:tag name="KSO_WM_TEMPLATE_CATEGORY" val="diagram"/>
  <p:tag name="KSO_WM_TEMPLATE_INDEX" val="20234801"/>
  <p:tag name="KSO_WM_UNIT_LAYERLEVEL" val="1_1_1_1"/>
  <p:tag name="KSO_WM_TAG_VERSION" val="3.0"/>
  <p:tag name="KSO_WM_BEAUTIFY_FLAG" val="#wm#"/>
  <p:tag name="KSO_WM_UNIT_SUBTYPE" val="a"/>
  <p:tag name="KSO_WM_UNIT_NOCLEAR" val="0"/>
  <p:tag name="KSO_WM_UNIT_TYPE" val="n_h_h_f"/>
  <p:tag name="KSO_WM_UNIT_INDEX" val="1_2_1_1"/>
  <p:tag name="KSO_WM_DIAGRAM_VERSION" val="3"/>
  <p:tag name="KSO_WM_DIAGRAM_COLOR_TRICK" val="1"/>
  <p:tag name="KSO_WM_DIAGRAM_COLOR_TEXT_CAN_REMOVE" val="n"/>
  <p:tag name="KSO_WM_DIAGRAM_GROUP_CODE" val="n1-1"/>
  <p:tag name="KSO_WM_UNIT_VALUE" val="52"/>
  <p:tag name="KSO_WM_DIAGRAM_MAX_ITEMCNT" val="6"/>
  <p:tag name="KSO_WM_DIAGRAM_MIN_ITEMCNT" val="2"/>
  <p:tag name="KSO_WM_DIAGRAM_VIRTUALLY_FRAME" val="{&quot;height&quot;:379.45001220703125,&quot;left&quot;:-65.17500000000004,&quot;top&quot;:102.92503326656315,&quot;width&quot;:850.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文字是您思想的提炼，请尽量言简意赅的阐述观点。"/>
  <p:tag name="KSO_WM_UNIT_TEXT_FILL_FORE_SCHEMECOLOR_INDEX" val="1"/>
  <p:tag name="KSO_WM_UNIT_TEXT_FILL_TYPE" val="1"/>
  <p:tag name="KSO_WM_UNIT_TEXT_TYPE" val="1"/>
  <p:tag name="KSO_WM_UNIT_USESOURCEFORMAT_APPLY" val="0"/>
</p:tagLst>
</file>

<file path=ppt/tags/tag4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01_3*n_h_h_f*1_2_3_1"/>
  <p:tag name="KSO_WM_TEMPLATE_CATEGORY" val="diagram"/>
  <p:tag name="KSO_WM_TEMPLATE_INDEX" val="20234801"/>
  <p:tag name="KSO_WM_UNIT_LAYERLEVEL" val="1_1_1_1"/>
  <p:tag name="KSO_WM_TAG_VERSION" val="3.0"/>
  <p:tag name="KSO_WM_BEAUTIFY_FLAG" val="#wm#"/>
  <p:tag name="KSO_WM_UNIT_SUBTYPE" val="a"/>
  <p:tag name="KSO_WM_UNIT_NOCLEAR" val="0"/>
  <p:tag name="KSO_WM_UNIT_TYPE" val="n_h_h_f"/>
  <p:tag name="KSO_WM_UNIT_INDEX" val="1_2_3_1"/>
  <p:tag name="KSO_WM_DIAGRAM_VERSION" val="3"/>
  <p:tag name="KSO_WM_DIAGRAM_COLOR_TRICK" val="1"/>
  <p:tag name="KSO_WM_DIAGRAM_COLOR_TEXT_CAN_REMOVE" val="n"/>
  <p:tag name="KSO_WM_DIAGRAM_GROUP_CODE" val="n1-1"/>
  <p:tag name="KSO_WM_UNIT_VALUE" val="52"/>
  <p:tag name="KSO_WM_DIAGRAM_MAX_ITEMCNT" val="6"/>
  <p:tag name="KSO_WM_DIAGRAM_MIN_ITEMCNT" val="2"/>
  <p:tag name="KSO_WM_DIAGRAM_VIRTUALLY_FRAME" val="{&quot;height&quot;:379.45001220703125,&quot;left&quot;:-65.17500000000004,&quot;top&quot;:102.92503326656315,&quot;width&quot;:850.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文字是您思想的提炼，请尽量言简意赅的阐述观点。"/>
  <p:tag name="KSO_WM_UNIT_TEXT_FILL_FORE_SCHEMECOLOR_INDEX" val="1"/>
  <p:tag name="KSO_WM_UNIT_TEXT_FILL_TYPE" val="1"/>
  <p:tag name="KSO_WM_UNIT_TEXT_TYPE" val="1"/>
  <p:tag name="KSO_WM_UNIT_USESOURCEFORMAT_APPLY" val="0"/>
</p:tagLst>
</file>

<file path=ppt/tags/tag4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01_3*n_h_h_i*1_2_2_2"/>
  <p:tag name="KSO_WM_TEMPLATE_CATEGORY" val="diagram"/>
  <p:tag name="KSO_WM_TEMPLATE_INDEX" val="20234801"/>
  <p:tag name="KSO_WM_UNIT_LAYERLEVEL" val="1_1_1_1"/>
  <p:tag name="KSO_WM_TAG_VERSION" val="3.0"/>
  <p:tag name="KSO_WM_BEAUTIFY_FLAG" val="#wm#"/>
  <p:tag name="KSO_WM_UNIT_TYPE" val="n_h_h_i"/>
  <p:tag name="KSO_WM_UNIT_INDEX" val="1_2_2_2"/>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379.45001220703125,&quot;left&quot;:-65.17500000000004,&quot;top&quot;:102.92503326656315,&quot;width&quot;:850.5}"/>
  <p:tag name="KSO_WM_DIAGRAM_COLOR_MATCH_VALUE" val="{&quot;shape&quot;:{&quot;fill&quot;:{&quot;gradient&quot;:[{&quot;brightness&quot;:0,&quot;colorType&quot;:1,&quot;foreColorIndex&quot;:14,&quot;pos&quot;:0,&quot;transparency&quot;:1},{&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13"/>
  <p:tag name="KSO_WM_UNIT_TEXT_FILL_TYPE" val="1"/>
  <p:tag name="KSO_WM_UNIT_USESOURCEFORMAT_APPLY" val="0"/>
</p:tagLst>
</file>

<file path=ppt/tags/tag4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01_3*n_h_h_a*1_2_2_1"/>
  <p:tag name="KSO_WM_TEMPLATE_CATEGORY" val="diagram"/>
  <p:tag name="KSO_WM_TEMPLATE_INDEX" val="20234801"/>
  <p:tag name="KSO_WM_UNIT_LAYERLEVEL" val="1_1_1_1"/>
  <p:tag name="KSO_WM_TAG_VERSION" val="3.0"/>
  <p:tag name="KSO_WM_BEAUTIFY_FLAG" val="#wm#"/>
  <p:tag name="KSO_WM_UNIT_ISCONTENTSTITLE" val="0"/>
  <p:tag name="KSO_WM_UNIT_ISNUMDGMTITLE" val="0"/>
  <p:tag name="KSO_WM_UNIT_NOCLEAR" val="0"/>
  <p:tag name="KSO_WM_UNIT_TYPE" val="n_h_h_a"/>
  <p:tag name="KSO_WM_UNIT_INDEX" val="1_2_2_1"/>
  <p:tag name="KSO_WM_DIAGRAM_VERSION" val="3"/>
  <p:tag name="KSO_WM_DIAGRAM_COLOR_TRICK" val="1"/>
  <p:tag name="KSO_WM_DIAGRAM_COLOR_TEXT_CAN_REMOVE" val="n"/>
  <p:tag name="KSO_WM_DIAGRAM_GROUP_CODE" val="n1-1"/>
  <p:tag name="KSO_WM_UNIT_VALUE" val="11"/>
  <p:tag name="KSO_WM_DIAGRAM_MAX_ITEMCNT" val="6"/>
  <p:tag name="KSO_WM_DIAGRAM_MIN_ITEMCNT" val="2"/>
  <p:tag name="KSO_WM_DIAGRAM_VIRTUALLY_FRAME" val="{&quot;height&quot;:379.45001220703125,&quot;left&quot;:-65.17500000000004,&quot;top&quot;:102.92503326656315,&quot;width&quot;:850.5}"/>
  <p:tag name="KSO_WM_DIAGRAM_COLOR_MATCH_VALUE" val="{&quot;shape&quot;:{&quot;fill&quot;:{&quot;gradient&quot;:[{&quot;brightness&quot;:0,&quot;colorType&quot;:1,&quot;foreColorIndex&quot;:14,&quot;pos&quot;:0,&quot;transparency&quot;:1},{&quot;brightness&quot;:0,&quot;colorType&quot;:1,&quot;foreColorIndex&quot;:5,&quot;pos&quot;:1,&quot;transparency&quot;:0.6399999856948853}],&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FILL_TYPE" val="3"/>
  <p:tag name="KSO_WM_UNIT_TEXT_FILL_FORE_SCHEMECOLOR_INDEX" val="1"/>
  <p:tag name="KSO_WM_UNIT_TEXT_FILL_TYPE" val="1"/>
  <p:tag name="KSO_WM_UNIT_TEXT_TYPE" val="1"/>
  <p:tag name="KSO_WM_UNIT_USESOURCEFORMAT_APPLY" val="0"/>
</p:tagLst>
</file>

<file path=ppt/tags/tag4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01_3*n_h_h_i*1_2_2_1"/>
  <p:tag name="KSO_WM_TEMPLATE_CATEGORY" val="diagram"/>
  <p:tag name="KSO_WM_TEMPLATE_INDEX" val="20234801"/>
  <p:tag name="KSO_WM_UNIT_LAYERLEVEL" val="1_1_1_1"/>
  <p:tag name="KSO_WM_TAG_VERSION" val="3.0"/>
  <p:tag name="KSO_WM_BEAUTIFY_FLAG" val="#wm#"/>
  <p:tag name="KSO_WM_UNIT_TYPE" val="n_h_h_i"/>
  <p:tag name="KSO_WM_UNIT_INDEX" val="1_2_2_1"/>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379.45001220703125,&quot;left&quot;:-65.17500000000004,&quot;top&quot;:102.92503326656315,&quot;width&quot;:850.5}"/>
  <p:tag name="KSO_WM_DIAGRAM_COLOR_MATCH_VALUE" val="{&quot;shape&quot;:{&quot;fill&quot;:{&quot;gradient&quot;:[{&quot;brightness&quot;:0,&quot;colorType&quot;:1,&quot;foreColorIndex&quot;:5,&quot;pos&quot;:1,&quot;transparency&quot;:0.9599999785423279},{&quot;brightness&quot;:0,&quot;colorType&quot;:1,&quot;foreColorIndex&quot;:5,&quot;pos&quot;:0,&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13"/>
  <p:tag name="KSO_WM_UNIT_TEXT_FILL_TYPE" val="1"/>
  <p:tag name="KSO_WM_UNIT_USESOURCEFORMAT_APPLY" val="0"/>
</p:tagLst>
</file>

<file path=ppt/tags/tag4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01_3*n_h_h_i*1_2_4_2"/>
  <p:tag name="KSO_WM_TEMPLATE_CATEGORY" val="diagram"/>
  <p:tag name="KSO_WM_TEMPLATE_INDEX" val="20234801"/>
  <p:tag name="KSO_WM_UNIT_LAYERLEVEL" val="1_1_1_1"/>
  <p:tag name="KSO_WM_TAG_VERSION" val="3.0"/>
  <p:tag name="KSO_WM_BEAUTIFY_FLAG" val="#wm#"/>
  <p:tag name="KSO_WM_UNIT_TYPE" val="n_h_h_i"/>
  <p:tag name="KSO_WM_UNIT_INDEX" val="1_2_4_2"/>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379.45001220703125,&quot;left&quot;:-65.17500000000004,&quot;top&quot;:102.92503326656315,&quot;width&quot;:850.5}"/>
  <p:tag name="KSO_WM_DIAGRAM_COLOR_MATCH_VALUE" val="{&quot;shape&quot;:{&quot;fill&quot;:{&quot;gradient&quot;:[{&quot;brightness&quot;:0,&quot;colorType&quot;:1,&quot;foreColorIndex&quot;:14,&quot;pos&quot;:0,&quot;transparency&quot;:1},{&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13"/>
  <p:tag name="KSO_WM_UNIT_TEXT_FILL_TYPE" val="1"/>
  <p:tag name="KSO_WM_UNIT_USESOURCEFORMAT_APPLY" val="0"/>
</p:tagLst>
</file>

<file path=ppt/tags/tag4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01_3*n_h_h_a*1_2_4_1"/>
  <p:tag name="KSO_WM_TEMPLATE_CATEGORY" val="diagram"/>
  <p:tag name="KSO_WM_TEMPLATE_INDEX" val="20234801"/>
  <p:tag name="KSO_WM_UNIT_LAYERLEVEL" val="1_1_1_1"/>
  <p:tag name="KSO_WM_TAG_VERSION" val="3.0"/>
  <p:tag name="KSO_WM_BEAUTIFY_FLAG" val="#wm#"/>
  <p:tag name="KSO_WM_UNIT_ISCONTENTSTITLE" val="0"/>
  <p:tag name="KSO_WM_UNIT_ISNUMDGMTITLE" val="0"/>
  <p:tag name="KSO_WM_UNIT_NOCLEAR" val="0"/>
  <p:tag name="KSO_WM_UNIT_TYPE" val="n_h_h_a"/>
  <p:tag name="KSO_WM_UNIT_INDEX" val="1_2_4_1"/>
  <p:tag name="KSO_WM_DIAGRAM_VERSION" val="3"/>
  <p:tag name="KSO_WM_DIAGRAM_COLOR_TRICK" val="1"/>
  <p:tag name="KSO_WM_DIAGRAM_COLOR_TEXT_CAN_REMOVE" val="n"/>
  <p:tag name="KSO_WM_DIAGRAM_GROUP_CODE" val="n1-1"/>
  <p:tag name="KSO_WM_UNIT_VALUE" val="11"/>
  <p:tag name="KSO_WM_DIAGRAM_MAX_ITEMCNT" val="6"/>
  <p:tag name="KSO_WM_DIAGRAM_MIN_ITEMCNT" val="2"/>
  <p:tag name="KSO_WM_DIAGRAM_VIRTUALLY_FRAME" val="{&quot;height&quot;:379.45001220703125,&quot;left&quot;:-65.17500000000004,&quot;top&quot;:102.92503326656315,&quot;width&quot;:850.5}"/>
  <p:tag name="KSO_WM_DIAGRAM_COLOR_MATCH_VALUE" val="{&quot;shape&quot;:{&quot;fill&quot;:{&quot;gradient&quot;:[{&quot;brightness&quot;:0,&quot;colorType&quot;:1,&quot;foreColorIndex&quot;:14,&quot;pos&quot;:0,&quot;transparency&quot;:1},{&quot;brightness&quot;:0,&quot;colorType&quot;:1,&quot;foreColorIndex&quot;:5,&quot;pos&quot;:1,&quot;transparency&quot;:0.6399999856948853}],&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FILL_TYPE" val="3"/>
  <p:tag name="KSO_WM_UNIT_TEXT_FILL_FORE_SCHEMECOLOR_INDEX" val="1"/>
  <p:tag name="KSO_WM_UNIT_TEXT_FILL_TYPE" val="1"/>
  <p:tag name="KSO_WM_UNIT_TEXT_TYPE" val="1"/>
  <p:tag name="KSO_WM_UNIT_USESOURCEFORMAT_APPLY" val="0"/>
</p:tagLst>
</file>

<file path=ppt/tags/tag4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01_3*n_h_h_i*1_2_4_1"/>
  <p:tag name="KSO_WM_TEMPLATE_CATEGORY" val="diagram"/>
  <p:tag name="KSO_WM_TEMPLATE_INDEX" val="20234801"/>
  <p:tag name="KSO_WM_UNIT_LAYERLEVEL" val="1_1_1_1"/>
  <p:tag name="KSO_WM_TAG_VERSION" val="3.0"/>
  <p:tag name="KSO_WM_BEAUTIFY_FLAG" val="#wm#"/>
  <p:tag name="KSO_WM_UNIT_TYPE" val="n_h_h_i"/>
  <p:tag name="KSO_WM_UNIT_INDEX" val="1_2_4_1"/>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379.45001220703125,&quot;left&quot;:-65.17500000000004,&quot;top&quot;:102.92503326656315,&quot;width&quot;:850.5}"/>
  <p:tag name="KSO_WM_DIAGRAM_COLOR_MATCH_VALUE" val="{&quot;shape&quot;:{&quot;fill&quot;:{&quot;gradient&quot;:[{&quot;brightness&quot;:0,&quot;colorType&quot;:1,&quot;foreColorIndex&quot;:5,&quot;pos&quot;:1,&quot;transparency&quot;:0.9599999785423279},{&quot;brightness&quot;:0,&quot;colorType&quot;:1,&quot;foreColorIndex&quot;:5,&quot;pos&quot;:0,&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13"/>
  <p:tag name="KSO_WM_UNIT_TEXT_FILL_TYPE" val="1"/>
  <p:tag name="KSO_WM_UNIT_USESOURCEFORMAT_APPLY" val="0"/>
</p:tagLst>
</file>

<file path=ppt/tags/tag4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01_3*n_h_h_f*1_2_2_1"/>
  <p:tag name="KSO_WM_TEMPLATE_CATEGORY" val="diagram"/>
  <p:tag name="KSO_WM_TEMPLATE_INDEX" val="20234801"/>
  <p:tag name="KSO_WM_UNIT_LAYERLEVEL" val="1_1_1_1"/>
  <p:tag name="KSO_WM_TAG_VERSION" val="3.0"/>
  <p:tag name="KSO_WM_BEAUTIFY_FLAG" val="#wm#"/>
  <p:tag name="KSO_WM_UNIT_SUBTYPE" val="a"/>
  <p:tag name="KSO_WM_UNIT_NOCLEAR" val="0"/>
  <p:tag name="KSO_WM_UNIT_TYPE" val="n_h_h_f"/>
  <p:tag name="KSO_WM_UNIT_INDEX" val="1_2_2_1"/>
  <p:tag name="KSO_WM_DIAGRAM_VERSION" val="3"/>
  <p:tag name="KSO_WM_DIAGRAM_COLOR_TRICK" val="1"/>
  <p:tag name="KSO_WM_DIAGRAM_COLOR_TEXT_CAN_REMOVE" val="n"/>
  <p:tag name="KSO_WM_DIAGRAM_GROUP_CODE" val="n1-1"/>
  <p:tag name="KSO_WM_UNIT_VALUE" val="52"/>
  <p:tag name="KSO_WM_DIAGRAM_MAX_ITEMCNT" val="6"/>
  <p:tag name="KSO_WM_DIAGRAM_MIN_ITEMCNT" val="2"/>
  <p:tag name="KSO_WM_DIAGRAM_VIRTUALLY_FRAME" val="{&quot;height&quot;:379.45001220703125,&quot;left&quot;:-65.17500000000004,&quot;top&quot;:102.92503326656315,&quot;width&quot;:850.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文字是您思想的提炼，请尽量言简意赅的阐述观点。"/>
  <p:tag name="KSO_WM_UNIT_TEXT_FILL_FORE_SCHEMECOLOR_INDEX" val="1"/>
  <p:tag name="KSO_WM_UNIT_TEXT_FILL_TYPE" val="1"/>
  <p:tag name="KSO_WM_UNIT_TEXT_TYPE" val="1"/>
  <p:tag name="KSO_WM_UNIT_USESOURCEFORMAT_APPLY" val="0"/>
</p:tagLst>
</file>

<file path=ppt/tags/tag4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01_3*n_h_h_f*1_2_4_1"/>
  <p:tag name="KSO_WM_TEMPLATE_CATEGORY" val="diagram"/>
  <p:tag name="KSO_WM_TEMPLATE_INDEX" val="20234801"/>
  <p:tag name="KSO_WM_UNIT_LAYERLEVEL" val="1_1_1_1"/>
  <p:tag name="KSO_WM_TAG_VERSION" val="3.0"/>
  <p:tag name="KSO_WM_BEAUTIFY_FLAG" val="#wm#"/>
  <p:tag name="KSO_WM_UNIT_SUBTYPE" val="a"/>
  <p:tag name="KSO_WM_UNIT_NOCLEAR" val="0"/>
  <p:tag name="KSO_WM_UNIT_TYPE" val="n_h_h_f"/>
  <p:tag name="KSO_WM_UNIT_INDEX" val="1_2_4_1"/>
  <p:tag name="KSO_WM_DIAGRAM_VERSION" val="3"/>
  <p:tag name="KSO_WM_DIAGRAM_COLOR_TRICK" val="1"/>
  <p:tag name="KSO_WM_DIAGRAM_COLOR_TEXT_CAN_REMOVE" val="n"/>
  <p:tag name="KSO_WM_DIAGRAM_GROUP_CODE" val="n1-1"/>
  <p:tag name="KSO_WM_UNIT_VALUE" val="52"/>
  <p:tag name="KSO_WM_DIAGRAM_MAX_ITEMCNT" val="6"/>
  <p:tag name="KSO_WM_DIAGRAM_MIN_ITEMCNT" val="2"/>
  <p:tag name="KSO_WM_DIAGRAM_VIRTUALLY_FRAME" val="{&quot;height&quot;:379.45001220703125,&quot;left&quot;:-65.17500000000004,&quot;top&quot;:102.92503326656315,&quot;width&quot;:850.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文字是您思想的提炼，请尽量言简意赅的阐述观点。"/>
  <p:tag name="KSO_WM_UNIT_TEXT_FILL_FORE_SCHEMECOLOR_INDEX" val="1"/>
  <p:tag name="KSO_WM_UNIT_TEXT_FILL_TYPE" val="1"/>
  <p:tag name="KSO_WM_UNIT_TEXT_TYPE" val="1"/>
  <p:tag name="KSO_WM_UNIT_USESOURCEFORMAT_APPLY" val="0"/>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01_3*n_h_i*1_1_8"/>
  <p:tag name="KSO_WM_TEMPLATE_CATEGORY" val="diagram"/>
  <p:tag name="KSO_WM_TEMPLATE_INDEX" val="20234801"/>
  <p:tag name="KSO_WM_UNIT_LAYERLEVEL" val="1_1_1"/>
  <p:tag name="KSO_WM_TAG_VERSION" val="3.0"/>
  <p:tag name="KSO_WM_BEAUTIFY_FLAG" val="#wm#"/>
  <p:tag name="KSO_WM_UNIT_TYPE" val="n_h_i"/>
  <p:tag name="KSO_WM_UNIT_INDEX" val="1_1_8"/>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379.45001220703125,&quot;left&quot;:-65.17500000000004,&quot;top&quot;:102.92503326656315,&quot;width&quot;:850.5}"/>
  <p:tag name="KSO_WM_DIAGRAM_COLOR_MATCH_VALUE" val="{&quot;shape&quot;:{&quot;fill&quot;:{&quot;type&quot;:0},&quot;glow&quot;:{&quot;colorType&quot;:0},&quot;line&quot;:{&quot;gradient&quot;:[{&quot;brightness&quot;:0.800000011920929,&quot;colorType&quot;:1,&quot;foreColorIndex&quot;:5,&quot;pos&quot;:0.8399999737739563,&quot;transparency&quot;:1},{&quot;brightness&quot;:0.800000011920929,&quot;colorType&quot;:1,&quot;foreColorIndex&quot;:5,&quot;pos&quot;:0.1599999964237213,&quot;transparency&quot;:1},{&quot;brightness&quot;:0,&quot;colorType&quot;:1,&quot;foreColorIndex&quot;:5,&quot;pos&quot;:1,&quot;transparency&quot;:0.699999988079071},{&quot;brightness&quot;:0,&quot;colorType&quot;:1,&quot;foreColorIndex&quot;:5,&quot;pos&quot;:0,&quot;transparency&quot;:0.69999998807907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TEXT_FILL_FORE_SCHEMECOLOR_INDEX" val="2"/>
  <p:tag name="KSO_WM_UNIT_TEXT_FILL_TYPE" val="1"/>
  <p:tag name="KSO_WM_UNIT_USESOURCEFORMAT_APPLY" val="0"/>
</p:tagLst>
</file>

<file path=ppt/tags/tag4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01_3*n_h_a*1_1_1"/>
  <p:tag name="KSO_WM_TEMPLATE_CATEGORY" val="diagram"/>
  <p:tag name="KSO_WM_TEMPLATE_INDEX" val="20234801"/>
  <p:tag name="KSO_WM_UNIT_LAYERLEVEL" val="1_1_1"/>
  <p:tag name="KSO_WM_TAG_VERSION" val="3.0"/>
  <p:tag name="KSO_WM_BEAUTIFY_FLAG" val="#wm#"/>
  <p:tag name="KSO_WM_UNIT_ISCONTENTSTITLE" val="0"/>
  <p:tag name="KSO_WM_UNIT_ISNUMDGMTITLE" val="0"/>
  <p:tag name="KSO_WM_UNIT_NOCLEAR" val="0"/>
  <p:tag name="KSO_WM_UNIT_TYPE" val="n_h_a"/>
  <p:tag name="KSO_WM_UNIT_INDEX" val="1_1_1"/>
  <p:tag name="KSO_WM_DIAGRAM_VERSION" val="3"/>
  <p:tag name="KSO_WM_DIAGRAM_COLOR_TRICK" val="1"/>
  <p:tag name="KSO_WM_DIAGRAM_COLOR_TEXT_CAN_REMOVE" val="n"/>
  <p:tag name="KSO_WM_DIAGRAM_GROUP_CODE" val="n1-1"/>
  <p:tag name="KSO_WM_UNIT_VALUE" val="35"/>
  <p:tag name="KSO_WM_DIAGRAM_MAX_ITEMCNT" val="6"/>
  <p:tag name="KSO_WM_DIAGRAM_MIN_ITEMCNT" val="2"/>
  <p:tag name="KSO_WM_DIAGRAM_VIRTUALLY_FRAME" val="{&quot;height&quot;:379.45001220703125,&quot;left&quot;:-65.17500000000004,&quot;top&quot;:102.92503326656315,&quot;width&quot;:850.5}"/>
  <p:tag name="KSO_WM_DIAGRAM_COLOR_MATCH_VALUE" val="{&quot;shape&quot;:{&quot;fill&quot;:{&quot;solid&quot;:{&quot;brightness&quot;:0,&quot;colorType&quot;:1,&quot;foreColorIndex&quot;:5,&quot;transparency&quot;:0.75},&quot;type&quot;:1},&quot;glow&quot;:{&quot;colorType&quot;:0},&quot;line&quot;:{&quot;gradient&quot;:[{&quot;brightness&quot;:0,&quot;colorType&quot;:1,&quot;foreColorIndex&quot;:5,&quot;pos&quot;:0.20999999344348907,&quot;transparency&quot;:0},{&quot;brightness&quot;:0.4000000059604645,&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FILL_TYPE" val="1"/>
  <p:tag name="KSO_WM_UNIT_FILL_FORE_SCHEMECOLOR_INDEX" val="5"/>
  <p:tag name="KSO_WM_UNIT_FILL_FORE_SCHEMECOLOR_INDEX_BRIGHTNESS" val="0"/>
  <p:tag name="KSO_WM_UNIT_TEXT_FILL_FORE_SCHEMECOLOR_INDEX" val="1"/>
  <p:tag name="KSO_WM_UNIT_TEXT_FILL_TYPE" val="1"/>
  <p:tag name="KSO_WM_UNIT_TEXT_TYPE" val="1"/>
  <p:tag name="KSO_WM_UNIT_LINE_FORE_SCHEMECOLOR_INDEX" val="5"/>
  <p:tag name="KSO_WM_UNIT_USESOURCEFORMAT_APPLY" val="0"/>
</p:tagLst>
</file>

<file path=ppt/tags/tag4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01_3*n_h_i*1_1_7"/>
  <p:tag name="KSO_WM_TEMPLATE_CATEGORY" val="diagram"/>
  <p:tag name="KSO_WM_TEMPLATE_INDEX" val="20234801"/>
  <p:tag name="KSO_WM_UNIT_LAYERLEVEL" val="1_1_1"/>
  <p:tag name="KSO_WM_TAG_VERSION" val="3.0"/>
  <p:tag name="KSO_WM_BEAUTIFY_FLAG" val="#wm#"/>
  <p:tag name="KSO_WM_UNIT_TYPE" val="n_h_i"/>
  <p:tag name="KSO_WM_UNIT_INDEX" val="1_1_7"/>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379.45001220703125,&quot;left&quot;:-65.17500000000004,&quot;top&quot;:102.92503326656315,&quot;width&quot;:850.5}"/>
  <p:tag name="KSO_WM_DIAGRAM_COLOR_MATCH_VALUE" val="{&quot;shape&quot;:{&quot;fill&quot;:{&quot;type&quot;:0},&quot;glow&quot;:{&quot;colorType&quot;:0},&quot;line&quot;:{&quot;solidLine&quot;:{&quot;brightness&quot;:0,&quot;colorType&quot;:1,&quot;foreColorIndex&quot;:5,&quot;transparency&quot;:0.6000000238418579},&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2"/>
  <p:tag name="KSO_WM_UNIT_TEXT_FILL_TYPE" val="1"/>
  <p:tag name="KSO_WM_UNIT_USESOURCEFORMAT_APPLY" val="0"/>
</p:tagLst>
</file>

<file path=ppt/tags/tag4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01_3*n_h_i*1_1_3"/>
  <p:tag name="KSO_WM_TEMPLATE_CATEGORY" val="diagram"/>
  <p:tag name="KSO_WM_TEMPLATE_INDEX" val="20234801"/>
  <p:tag name="KSO_WM_UNIT_LAYERLEVEL" val="1_1_1"/>
  <p:tag name="KSO_WM_TAG_VERSION" val="3.0"/>
  <p:tag name="KSO_WM_BEAUTIFY_FLAG" val="#wm#"/>
  <p:tag name="KSO_WM_UNIT_TYPE" val="n_h_i"/>
  <p:tag name="KSO_WM_UNIT_INDEX" val="1_1_3"/>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379.45001220703125,&quot;left&quot;:-65.17500000000004,&quot;top&quot;:102.92503326656315,&quot;width&quot;:850.5}"/>
  <p:tag name="KSO_WM_DIAGRAM_COLOR_MATCH_VALUE" val="{&quot;shape&quot;:{&quot;fill&quot;:{&quot;solid&quot;:{&quot;brightness&quot;:0,&quot;colorType&quot;:1,&quot;foreColorIndex&quot;:5,&quot;transparency&quot;:0.60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3"/>
  <p:tag name="KSO_WM_UNIT_TEXT_FILL_TYPE" val="1"/>
  <p:tag name="KSO_WM_UNIT_USESOURCEFORMAT_APPLY" val="0"/>
</p:tagLst>
</file>

<file path=ppt/tags/tag4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01_3*n_h_i*1_1_2"/>
  <p:tag name="KSO_WM_TEMPLATE_CATEGORY" val="diagram"/>
  <p:tag name="KSO_WM_TEMPLATE_INDEX" val="20234801"/>
  <p:tag name="KSO_WM_UNIT_LAYERLEVEL" val="1_1_1"/>
  <p:tag name="KSO_WM_TAG_VERSION" val="3.0"/>
  <p:tag name="KSO_WM_BEAUTIFY_FLAG" val="#wm#"/>
  <p:tag name="KSO_WM_UNIT_TYPE" val="n_h_i"/>
  <p:tag name="KSO_WM_UNIT_INDEX" val="1_1_2"/>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379.45001220703125,&quot;left&quot;:-65.17500000000004,&quot;top&quot;:102.92503326656315,&quot;width&quot;:850.5}"/>
  <p:tag name="KSO_WM_DIAGRAM_COLOR_MATCH_VALUE" val="{&quot;shape&quot;:{&quot;fill&quot;:{&quot;solid&quot;:{&quot;brightness&quot;:0,&quot;colorType&quot;:1,&quot;foreColorIndex&quot;:5,&quot;transparency&quot;:0.60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3"/>
  <p:tag name="KSO_WM_UNIT_TEXT_FILL_TYPE" val="1"/>
  <p:tag name="KSO_WM_UNIT_USESOURCEFORMAT_APPLY" val="0"/>
</p:tagLst>
</file>

<file path=ppt/tags/tag4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01_3*n_h_i*1_1_1"/>
  <p:tag name="KSO_WM_TEMPLATE_CATEGORY" val="diagram"/>
  <p:tag name="KSO_WM_TEMPLATE_INDEX" val="20234801"/>
  <p:tag name="KSO_WM_UNIT_LAYERLEVEL" val="1_1_1"/>
  <p:tag name="KSO_WM_TAG_VERSION" val="3.0"/>
  <p:tag name="KSO_WM_BEAUTIFY_FLAG" val="#wm#"/>
  <p:tag name="KSO_WM_UNIT_TYPE" val="n_h_i"/>
  <p:tag name="KSO_WM_UNIT_INDEX" val="1_1_1"/>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379.45001220703125,&quot;left&quot;:-65.17500000000004,&quot;top&quot;:102.92503326656315,&quot;width&quot;:850.5}"/>
  <p:tag name="KSO_WM_DIAGRAM_COLOR_MATCH_VALUE" val="{&quot;shape&quot;:{&quot;fill&quot;:{&quot;solid&quot;:{&quot;brightness&quot;:0,&quot;colorType&quot;:1,&quot;foreColorIndex&quot;:5,&quot;transparency&quot;:0.60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3"/>
  <p:tag name="KSO_WM_UNIT_TEXT_FILL_TYPE" val="1"/>
  <p:tag name="KSO_WM_UNIT_USESOURCEFORMAT_APPLY" val="0"/>
</p:tagLst>
</file>

<file path=ppt/tags/tag4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01_3*n_h_i*1_1_4"/>
  <p:tag name="KSO_WM_TEMPLATE_CATEGORY" val="diagram"/>
  <p:tag name="KSO_WM_TEMPLATE_INDEX" val="20234801"/>
  <p:tag name="KSO_WM_UNIT_LAYERLEVEL" val="1_1_1"/>
  <p:tag name="KSO_WM_TAG_VERSION" val="3.0"/>
  <p:tag name="KSO_WM_BEAUTIFY_FLAG" val="#wm#"/>
  <p:tag name="KSO_WM_UNIT_TYPE" val="n_h_i"/>
  <p:tag name="KSO_WM_UNIT_INDEX" val="1_1_4"/>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379.45001220703125,&quot;left&quot;:-65.17500000000004,&quot;top&quot;:102.92503326656315,&quot;width&quot;:850.5}"/>
  <p:tag name="KSO_WM_DIAGRAM_COLOR_MATCH_VALUE" val="{&quot;shape&quot;:{&quot;fill&quot;:{&quot;solid&quot;:{&quot;brightness&quot;:0,&quot;colorType&quot;:1,&quot;foreColorIndex&quot;:5,&quot;transparency&quot;:0.60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3"/>
  <p:tag name="KSO_WM_UNIT_TEXT_FILL_TYPE" val="1"/>
  <p:tag name="KSO_WM_UNIT_USESOURCEFORMAT_APPLY" val="0"/>
</p:tagLst>
</file>

<file path=ppt/tags/tag4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01_3*n_h_i*1_1_5"/>
  <p:tag name="KSO_WM_TEMPLATE_CATEGORY" val="diagram"/>
  <p:tag name="KSO_WM_TEMPLATE_INDEX" val="20234801"/>
  <p:tag name="KSO_WM_UNIT_LAYERLEVEL" val="1_1_1"/>
  <p:tag name="KSO_WM_TAG_VERSION" val="3.0"/>
  <p:tag name="KSO_WM_BEAUTIFY_FLAG" val="#wm#"/>
  <p:tag name="KSO_WM_UNIT_TYPE" val="n_h_i"/>
  <p:tag name="KSO_WM_UNIT_INDEX" val="1_1_5"/>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379.45001220703125,&quot;left&quot;:-65.17500000000004,&quot;top&quot;:102.92503326656315,&quot;width&quot;:850.5}"/>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20000000298023224}],&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TEXT_FILL_FORE_SCHEMECOLOR_INDEX" val="13"/>
  <p:tag name="KSO_WM_UNIT_TEXT_FILL_TYPE" val="1"/>
  <p:tag name="KSO_WM_UNIT_USESOURCEFORMAT_APPLY" val="0"/>
</p:tagLst>
</file>

<file path=ppt/tags/tag4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4801_3*n_h_i*1_1_6"/>
  <p:tag name="KSO_WM_TEMPLATE_CATEGORY" val="diagram"/>
  <p:tag name="KSO_WM_TEMPLATE_INDEX" val="20234801"/>
  <p:tag name="KSO_WM_UNIT_LAYERLEVEL" val="1_1_1"/>
  <p:tag name="KSO_WM_TAG_VERSION" val="3.0"/>
  <p:tag name="KSO_WM_BEAUTIFY_FLAG" val="#wm#"/>
  <p:tag name="KSO_WM_UNIT_TYPE" val="n_h_i"/>
  <p:tag name="KSO_WM_UNIT_INDEX" val="1_1_6"/>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379.45001220703125,&quot;left&quot;:-65.17500000000004,&quot;top&quot;:102.92503326656315,&quot;width&quot;:850.5}"/>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20000000298023224}],&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TEXT_FILL_FORE_SCHEMECOLOR_INDEX" val="13"/>
  <p:tag name="KSO_WM_UNIT_TEXT_FILL_TYPE" val="1"/>
  <p:tag name="KSO_WM_UNIT_USESOURCEFORMAT_APPLY" val="0"/>
</p:tagLst>
</file>

<file path=ppt/tags/tag469.xml><?xml version="1.0" encoding="utf-8"?>
<p:tagLst xmlns:p="http://schemas.openxmlformats.org/presentationml/2006/main">
  <p:tag name="KSO_WM_SLIDE_ID" val="diagram20234801_3"/>
  <p:tag name="KSO_WM_TEMPLATE_SUBCATEGORY" val="0"/>
  <p:tag name="KSO_WM_TEMPLATE_MASTER_TYPE" val="0"/>
  <p:tag name="KSO_WM_TEMPLATE_COLOR_TYPE" val="0"/>
  <p:tag name="KSO_WM_SLIDE_ITEM_CNT" val="4"/>
  <p:tag name="KSO_WM_SLIDE_INDEX" val="3"/>
  <p:tag name="KSO_WM_TAG_VERSION" val="3.0"/>
  <p:tag name="KSO_WM_BEAUTIFY_FLAG" val="#wm#"/>
  <p:tag name="KSO_WM_TEMPLATE_CATEGORY" val="custom"/>
  <p:tag name="KSO_WM_TEMPLATE_INDEX" val="20230282"/>
  <p:tag name="KSO_WM_SLIDE_TYPE" val="text"/>
  <p:tag name="KSO_WM_SLIDE_SUBTYPE" val="diag"/>
  <p:tag name="KSO_WM_SLIDE_SIZE" val="850.5*368.5"/>
  <p:tag name="KSO_WM_SLIDE_POSITION" val="54.85*115.95"/>
  <p:tag name="KSO_WM_SLIDE_LAYOUT" val="a_n"/>
  <p:tag name="KSO_WM_SLIDE_LAYOUT_CNT" val="1_1"/>
  <p:tag name="KSO_WM_SPECIAL_SOURCE" val="bdnull"/>
  <p:tag name="KSO_WM_DIAGRAM_GROUP_CODE" val="n1-1"/>
  <p:tag name="KSO_WM_SLIDE_DIAGTYPE" val="n"/>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4856_1*i*1"/>
  <p:tag name="KSO_WM_TEMPLATE_CATEGORY" val="custom"/>
  <p:tag name="KSO_WM_TEMPLATE_INDEX" val="20234856"/>
  <p:tag name="KSO_WM_UNIT_LAYERLEVEL" val="1"/>
  <p:tag name="KSO_WM_TAG_VERSION" val="3.0"/>
  <p:tag name="KSO_WM_BEAUTIFY_FLAG" val="#wm#"/>
</p:tagLst>
</file>

<file path=ppt/tags/tag471.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4856_1*a*1"/>
  <p:tag name="KSO_WM_TEMPLATE_CATEGORY" val="custom"/>
  <p:tag name="KSO_WM_TEMPLATE_INDEX" val="20234856"/>
  <p:tag name="KSO_WM_UNIT_LAYERLEVEL" val="1"/>
  <p:tag name="KSO_WM_TAG_VERSION" val="3.0"/>
  <p:tag name="KSO_WM_BEAUTIFY_FLAG" val="#wm#"/>
  <p:tag name="KSO_WM_UNIT_VALUE" val="26"/>
</p:tagLst>
</file>

<file path=ppt/tags/tag472.xml><?xml version="1.0" encoding="utf-8"?>
<p:tagLst xmlns:p="http://schemas.openxmlformats.org/presentationml/2006/main">
  <p:tag name="KSO_WM_UNIT_ISCONTENTSTITLE" val="0"/>
  <p:tag name="KSO_WM_UNIT_ISNUMDGMTITLE" val="0"/>
  <p:tag name="KSO_WM_UNIT_PRESET_TEXT" val="单击此处添加标题"/>
  <p:tag name="KSO_WM_UNIT_NOCLEAR" val="0"/>
  <p:tag name="KSO_WM_UNIT_HIGHLIGHT" val="0"/>
  <p:tag name="KSO_WM_UNIT_COMPATIBLE" val="0"/>
  <p:tag name="KSO_WM_UNIT_DIAGRAM_ISNUMVISUAL" val="0"/>
  <p:tag name="KSO_WM_UNIT_DIAGRAM_ISREFERUNIT" val="0"/>
  <p:tag name="KSO_WM_UNIT_TYPE" val="h_a"/>
  <p:tag name="KSO_WM_UNIT_INDEX" val="1_1"/>
  <p:tag name="KSO_WM_UNIT_ID" val="custom20234856_1*h_a*1_1"/>
  <p:tag name="KSO_WM_TEMPLATE_CATEGORY" val="custom"/>
  <p:tag name="KSO_WM_TEMPLATE_INDEX" val="20234856"/>
  <p:tag name="KSO_WM_UNIT_LAYERLEVEL" val="1_1"/>
  <p:tag name="KSO_WM_TAG_VERSION" val="3.0"/>
  <p:tag name="KSO_WM_BEAUTIFY_FLAG" val="#wm#"/>
  <p:tag name="KSO_WM_UNIT_VALUE" val="16"/>
</p:tagLst>
</file>

<file path=ppt/tags/tag4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1"/>
  <p:tag name="KSO_WM_UNIT_ID" val="custom20234856_1*h_i*1_1"/>
  <p:tag name="KSO_WM_TEMPLATE_CATEGORY" val="custom"/>
  <p:tag name="KSO_WM_TEMPLATE_INDEX" val="20234856"/>
  <p:tag name="KSO_WM_UNIT_LAYERLEVEL" val="1_1"/>
  <p:tag name="KSO_WM_TAG_VERSION" val="3.0"/>
  <p:tag name="KSO_WM_BEAUTIFY_FLAG" val="#wm#"/>
</p:tagLst>
</file>

<file path=ppt/tags/tag4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2"/>
  <p:tag name="KSO_WM_UNIT_ID" val="custom20234856_1*h_i*1_2"/>
  <p:tag name="KSO_WM_TEMPLATE_CATEGORY" val="custom"/>
  <p:tag name="KSO_WM_TEMPLATE_INDEX" val="20234856"/>
  <p:tag name="KSO_WM_UNIT_LAYERLEVEL" val="1_1"/>
  <p:tag name="KSO_WM_TAG_VERSION" val="3.0"/>
  <p:tag name="KSO_WM_BEAUTIFY_FLAG" val="#wm#"/>
</p:tagLst>
</file>

<file path=ppt/tags/tag4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h_i"/>
  <p:tag name="KSO_WM_UNIT_INDEX" val="1_3"/>
  <p:tag name="KSO_WM_UNIT_ID" val="custom20234856_1*h_i*1_3"/>
  <p:tag name="KSO_WM_TEMPLATE_CATEGORY" val="custom"/>
  <p:tag name="KSO_WM_TEMPLATE_INDEX" val="20234856"/>
  <p:tag name="KSO_WM_UNIT_LAYERLEVEL" val="1_1"/>
  <p:tag name="KSO_WM_TAG_VERSION" val="3.0"/>
  <p:tag name="KSO_WM_BEAUTIFY_FLAG" val="#wm#"/>
</p:tagLst>
</file>

<file path=ppt/tags/tag4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4856_1*i*2"/>
  <p:tag name="KSO_WM_TEMPLATE_CATEGORY" val="custom"/>
  <p:tag name="KSO_WM_TEMPLATE_INDEX" val="20234856"/>
  <p:tag name="KSO_WM_UNIT_LAYERLEVEL" val="1"/>
  <p:tag name="KSO_WM_TAG_VERSION" val="3.0"/>
  <p:tag name="KSO_WM_BEAUTIFY_FLAG" val="#wm#"/>
</p:tagLst>
</file>

<file path=ppt/tags/tag4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34856_1*i*3"/>
  <p:tag name="KSO_WM_TEMPLATE_CATEGORY" val="custom"/>
  <p:tag name="KSO_WM_TEMPLATE_INDEX" val="20234856"/>
  <p:tag name="KSO_WM_UNIT_LAYERLEVEL" val="1"/>
  <p:tag name="KSO_WM_TAG_VERSION" val="3.0"/>
  <p:tag name="KSO_WM_BEAUTIFY_FLAG" val="#wm#"/>
</p:tagLst>
</file>

<file path=ppt/tags/tag4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34856_1*i*4"/>
  <p:tag name="KSO_WM_TEMPLATE_CATEGORY" val="custom"/>
  <p:tag name="KSO_WM_TEMPLATE_INDEX" val="20234856"/>
  <p:tag name="KSO_WM_UNIT_LAYERLEVEL" val="1"/>
  <p:tag name="KSO_WM_TAG_VERSION" val="3.0"/>
  <p:tag name="KSO_WM_BEAUTIFY_FLAG" val="#wm#"/>
</p:tagLst>
</file>

<file path=ppt/tags/tag4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34856_1*i*5"/>
  <p:tag name="KSO_WM_TEMPLATE_CATEGORY" val="custom"/>
  <p:tag name="KSO_WM_TEMPLATE_INDEX" val="20234856"/>
  <p:tag name="KSO_WM_UNIT_LAYERLEVEL" val="1"/>
  <p:tag name="KSO_WM_TAG_VERSION" val="3.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custom20234856_1*i*6"/>
  <p:tag name="KSO_WM_TEMPLATE_CATEGORY" val="custom"/>
  <p:tag name="KSO_WM_TEMPLATE_INDEX" val="20234856"/>
  <p:tag name="KSO_WM_UNIT_LAYERLEVEL" val="1"/>
  <p:tag name="KSO_WM_TAG_VERSION" val="3.0"/>
  <p:tag name="KSO_WM_BEAUTIFY_FLAG" val="#wm#"/>
</p:tagLst>
</file>

<file path=ppt/tags/tag481.xml><?xml version="1.0" encoding="utf-8"?>
<p:tagLst xmlns:p="http://schemas.openxmlformats.org/presentationml/2006/main">
  <p:tag name="KSO_WM_SLIDE_ID" val="custom20234856_1"/>
  <p:tag name="KSO_WM_TEMPLATE_SUBCATEGORY" val="0"/>
  <p:tag name="KSO_WM_TEMPLATE_MASTER_TYPE" val="0"/>
  <p:tag name="KSO_WM_TEMPLATE_COLOR_TYPE" val="0"/>
  <p:tag name="KSO_WM_SLIDE_TYPE" val="text"/>
  <p:tag name="KSO_WM_SLIDE_SUBTYPE" val="picTxt"/>
  <p:tag name="KSO_WM_SLIDE_ITEM_CNT" val="0"/>
  <p:tag name="KSO_WM_SLIDE_INDEX" val="1"/>
  <p:tag name="KSO_WM_SLIDE_SIZE" val="329.65*246.45"/>
  <p:tag name="KSO_WM_SLIDE_POSITION" val="554.3*220.1"/>
  <p:tag name="KSO_WM_TAG_VERSION" val="3.0"/>
  <p:tag name="KSO_WM_BEAUTIFY_FLAG" val="#wm#"/>
  <p:tag name="KSO_WM_TEMPLATE_CATEGORY" val="custom"/>
  <p:tag name="KSO_WM_TEMPLATE_INDEX" val="20230282"/>
  <p:tag name="KSO_WM_SLIDE_LAYOUT" val="a_α_h"/>
  <p:tag name="KSO_WM_SLIDE_LAYOUT_CNT" val="1_1_1"/>
</p:tagLst>
</file>

<file path=ppt/tags/tag482.xml><?xml version="1.0" encoding="utf-8"?>
<p:tagLst xmlns:p="http://schemas.openxmlformats.org/presentationml/2006/main">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custom20230282_7*e*1"/>
  <p:tag name="KSO_WM_TEMPLATE_CATEGORY" val="custom"/>
  <p:tag name="KSO_WM_TEMPLATE_INDEX" val="20230282"/>
  <p:tag name="KSO_WM_UNIT_LAYERLEVEL" val="1"/>
  <p:tag name="KSO_WM_TAG_VERSION" val="1.0"/>
  <p:tag name="KSO_WM_BEAUTIFY_FLAG" val="#wm#"/>
  <p:tag name="KSO_WM_UNIT_CONTENT_GROUP_TYPE" val="contentchip"/>
</p:tagLst>
</file>

<file path=ppt/tags/tag48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82_7*a*1"/>
  <p:tag name="KSO_WM_TEMPLATE_CATEGORY" val="custom"/>
  <p:tag name="KSO_WM_TEMPLATE_INDEX" val="20230282"/>
  <p:tag name="KSO_WM_UNIT_LAYERLEVEL" val="1"/>
  <p:tag name="KSO_WM_TAG_VERSION" val="1.0"/>
  <p:tag name="KSO_WM_BEAUTIFY_FLAG" val="#wm#"/>
  <p:tag name="KSO_WM_UNIT_CONTENT_GROUP_TYPE" val="contentchip"/>
  <p:tag name="KSO_WM_UNIT_PRESET_TEXT" val="添加章节标题"/>
  <p:tag name="KSO_WM_UNIT_TEXT_TYPE" val="1"/>
</p:tagLst>
</file>

<file path=ppt/tags/tag484.xml><?xml version="1.0" encoding="utf-8"?>
<p:tagLst xmlns:p="http://schemas.openxmlformats.org/presentationml/2006/main">
  <p:tag name="KSO_WM_SLIDE_ID" val="custom20230282_7"/>
  <p:tag name="KSO_WM_TEMPLATE_SUBCATEGORY" val="29"/>
  <p:tag name="KSO_WM_TEMPLATE_MASTER_TYPE" val="0"/>
  <p:tag name="KSO_WM_TEMPLATE_COLOR_TYPE" val="0"/>
  <p:tag name="KSO_WM_SLIDE_ITEM_CNT" val="0"/>
  <p:tag name="KSO_WM_SLIDE_INDEX" val="7"/>
  <p:tag name="KSO_WM_TAG_VERSION" val="1.0"/>
  <p:tag name="KSO_WM_BEAUTIFY_FLAG" val="#wm#"/>
  <p:tag name="KSO_WM_TEMPLATE_CATEGORY" val="custom"/>
  <p:tag name="KSO_WM_TEMPLATE_INDEX" val="20230282"/>
  <p:tag name="KSO_WM_SLIDE_TYPE" val="sectionTitle"/>
  <p:tag name="KSO_WM_SLIDE_SUBTYPE" val="pureTxt"/>
  <p:tag name="KSO_WM_SLIDE_LAYOUT" val="a_e"/>
  <p:tag name="KSO_WM_SLIDE_LAYOUT_CNT" val="1_1"/>
  <p:tag name="KSO_WM_SPECIAL_SOURCE" val="bdnull"/>
  <p:tag name="KSO_WM_SLIDE_CONTENT_AREA" val="{&quot;left&quot;:&quot;437.4&quot;,&quot;top&quot;:&quot;52.95&quot;,&quot;width&quot;:&quot;503&quot;,&quot;height&quot;:&quot;358.9&quot;}"/>
</p:tagLst>
</file>

<file path=ppt/tags/tag485.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4863_1*a*1"/>
  <p:tag name="KSO_WM_TEMPLATE_CATEGORY" val="diagram"/>
  <p:tag name="KSO_WM_TEMPLATE_INDEX" val="20234863"/>
  <p:tag name="KSO_WM_UNIT_LAYERLEVEL" val="1"/>
  <p:tag name="KSO_WM_TAG_VERSION" val="3.0"/>
  <p:tag name="KSO_WM_BEAUTIFY_FLAG" val="#wm#"/>
  <p:tag name="KSO_WM_DIAGRAM_GROUP_CODE" val="l1-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486.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7"/>
  <p:tag name="KSO_WM_UNIT_ID" val="diagram20234863_1*l_h_i*1_2_7"/>
  <p:tag name="KSO_WM_TEMPLATE_CATEGORY" val="diagram"/>
  <p:tag name="KSO_WM_TEMPLATE_INDEX" val="20234863"/>
  <p:tag name="KSO_WM_UNIT_LAYERLEVEL" val="1_1_1"/>
  <p:tag name="KSO_WM_TAG_VERSION" val="3.0"/>
  <p:tag name="KSO_WM_BEAUTIFY_FLAG" val="#wm#"/>
  <p:tag name="KSO_WM_UNIT_FILL_TYPE" val="3"/>
  <p:tag name="KSO_WM_DIAGRAM_MAX_ITEMCNT" val="2"/>
  <p:tag name="KSO_WM_DIAGRAM_MIN_ITEMCNT" val="2"/>
  <p:tag name="KSO_WM_DIAGRAM_VIRTUALLY_FRAME" val="{&quot;height&quot;:387.95001220703125,&quot;left&quot;:-39.387486418476236,&quot;top&quot;:104.01873405396464,&quot;width&quot;:797.2000122070312}"/>
  <p:tag name="KSO_WM_DIAGRAM_COLOR_MATCH_VALUE" val="{&quot;shape&quot;:{&quot;fill&quot;:{&quot;gradient&quot;:[{&quot;brightness&quot;:0,&quot;colorType&quot;:1,&quot;foreColorIndex&quot;:5,&quot;pos&quot;:0.20999999344348907,&quot;transparency&quot;:0.8999999761581421},{&quot;brightness&quot;:0,&quot;colorType&quot;:1,&quot;foreColorIndex&quot;:5,&quot;pos&quot;:1,&quot;transparency&quot;:1}],&quot;type&quot;:3},&quot;glow&quot;:{&quot;colorType&quot;:0},&quot;line&quot;:{&quot;gradient&quot;:[{&quot;brightness&quot;:0,&quot;colorType&quot;:1,&quot;foreColorIndex&quot;:5,&quot;pos&quot;:0,&quot;transparency&quot;:0.07999999821186066},{&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TEXT_FILL_FORE_SCHEMECOLOR_INDEX" val="2"/>
  <p:tag name="KSO_WM_UNIT_TEXT_FILL_TYPE" val="1"/>
  <p:tag name="KSO_WM_UNIT_USESOURCEFORMAT_APPLY" val="0"/>
</p:tagLst>
</file>

<file path=ppt/tags/tag487.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6"/>
  <p:tag name="KSO_WM_UNIT_ID" val="diagram20234863_1*l_h_i*1_2_6"/>
  <p:tag name="KSO_WM_TEMPLATE_CATEGORY" val="diagram"/>
  <p:tag name="KSO_WM_TEMPLATE_INDEX" val="20234863"/>
  <p:tag name="KSO_WM_UNIT_LAYERLEVEL" val="1_1_1"/>
  <p:tag name="KSO_WM_TAG_VERSION" val="3.0"/>
  <p:tag name="KSO_WM_BEAUTIFY_FLAG" val="#wm#"/>
  <p:tag name="KSO_WM_UNIT_LINE_FORE_SCHEMECOLOR_INDEX" val="5"/>
  <p:tag name="KSO_WM_DIAGRAM_MAX_ITEMCNT" val="2"/>
  <p:tag name="KSO_WM_DIAGRAM_MIN_ITEMCNT" val="2"/>
  <p:tag name="KSO_WM_DIAGRAM_VIRTUALLY_FRAME" val="{&quot;height&quot;:387.95001220703125,&quot;left&quot;:-39.387486418476236,&quot;top&quot;:104.01873405396464,&quot;width&quot;:797.200012207031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USESOURCEFORMAT_APPLY" val="0"/>
</p:tagLst>
</file>

<file path=ppt/tags/tag488.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4863_1*l_h_i*1_2_1"/>
  <p:tag name="KSO_WM_TEMPLATE_CATEGORY" val="diagram"/>
  <p:tag name="KSO_WM_TEMPLATE_INDEX" val="20234863"/>
  <p:tag name="KSO_WM_UNIT_LAYERLEVEL" val="1_1_1"/>
  <p:tag name="KSO_WM_TAG_VERSION" val="3.0"/>
  <p:tag name="KSO_WM_BEAUTIFY_FLAG" val="#wm#"/>
  <p:tag name="KSO_WM_UNIT_FILL_TYPE" val="1"/>
  <p:tag name="KSO_WM_UNIT_FILL_FORE_SCHEMECOLOR_INDEX" val="5"/>
  <p:tag name="KSO_WM_UNIT_FILL_FORE_SCHEMECOLOR_INDEX_BRIGHTNESS" val="0"/>
  <p:tag name="KSO_WM_DIAGRAM_MAX_ITEMCNT" val="2"/>
  <p:tag name="KSO_WM_DIAGRAM_MIN_ITEMCNT" val="2"/>
  <p:tag name="KSO_WM_DIAGRAM_VIRTUALLY_FRAME" val="{&quot;height&quot;:387.95001220703125,&quot;left&quot;:-39.387486418476236,&quot;top&quot;:104.01873405396464,&quot;width&quot;:797.200012207031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489.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4863_1*l_h_i*1_2_2"/>
  <p:tag name="KSO_WM_TEMPLATE_CATEGORY" val="diagram"/>
  <p:tag name="KSO_WM_TEMPLATE_INDEX" val="20234863"/>
  <p:tag name="KSO_WM_UNIT_LAYERLEVEL" val="1_1_1"/>
  <p:tag name="KSO_WM_TAG_VERSION" val="3.0"/>
  <p:tag name="KSO_WM_BEAUTIFY_FLAG" val="#wm#"/>
  <p:tag name="KSO_WM_UNIT_FILL_TYPE" val="1"/>
  <p:tag name="KSO_WM_UNIT_FILL_FORE_SCHEMECOLOR_INDEX" val="5"/>
  <p:tag name="KSO_WM_UNIT_FILL_FORE_SCHEMECOLOR_INDEX_BRIGHTNESS" val="0"/>
  <p:tag name="KSO_WM_DIAGRAM_MAX_ITEMCNT" val="2"/>
  <p:tag name="KSO_WM_DIAGRAM_MIN_ITEMCNT" val="2"/>
  <p:tag name="KSO_WM_DIAGRAM_VIRTUALLY_FRAME" val="{&quot;height&quot;:387.95001220703125,&quot;left&quot;:-39.387486418476236,&quot;top&quot;:104.01873405396464,&quot;width&quot;:797.200012207031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0.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5"/>
  <p:tag name="KSO_WM_UNIT_ID" val="diagram20234863_1*l_h_i*1_2_5"/>
  <p:tag name="KSO_WM_TEMPLATE_CATEGORY" val="diagram"/>
  <p:tag name="KSO_WM_TEMPLATE_INDEX" val="20234863"/>
  <p:tag name="KSO_WM_UNIT_LAYERLEVEL" val="1_1_1"/>
  <p:tag name="KSO_WM_TAG_VERSION" val="3.0"/>
  <p:tag name="KSO_WM_BEAUTIFY_FLAG" val="#wm#"/>
  <p:tag name="KSO_WM_UNIT_LINE_FORE_SCHEMECOLOR_INDEX" val="5"/>
  <p:tag name="KSO_WM_DIAGRAM_MAX_ITEMCNT" val="2"/>
  <p:tag name="KSO_WM_DIAGRAM_MIN_ITEMCNT" val="2"/>
  <p:tag name="KSO_WM_DIAGRAM_VIRTUALLY_FRAME" val="{&quot;height&quot;:387.95001220703125,&quot;left&quot;:-39.387486418476236,&quot;top&quot;:104.01873405396464,&quot;width&quot;:797.200012207031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USESOURCEFORMAT_APPLY" val="0"/>
</p:tagLst>
</file>

<file path=ppt/tags/tag491.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4863_1*l_h_i*1_2_3"/>
  <p:tag name="KSO_WM_TEMPLATE_CATEGORY" val="diagram"/>
  <p:tag name="KSO_WM_TEMPLATE_INDEX" val="20234863"/>
  <p:tag name="KSO_WM_UNIT_LAYERLEVEL" val="1_1_1"/>
  <p:tag name="KSO_WM_TAG_VERSION" val="3.0"/>
  <p:tag name="KSO_WM_BEAUTIFY_FLAG" val="#wm#"/>
  <p:tag name="KSO_WM_UNIT_FILL_TYPE" val="1"/>
  <p:tag name="KSO_WM_UNIT_FILL_FORE_SCHEMECOLOR_INDEX" val="5"/>
  <p:tag name="KSO_WM_UNIT_FILL_FORE_SCHEMECOLOR_INDEX_BRIGHTNESS" val="0"/>
  <p:tag name="KSO_WM_DIAGRAM_MAX_ITEMCNT" val="2"/>
  <p:tag name="KSO_WM_DIAGRAM_MIN_ITEMCNT" val="2"/>
  <p:tag name="KSO_WM_DIAGRAM_VIRTUALLY_FRAME" val="{&quot;height&quot;:387.95001220703125,&quot;left&quot;:-39.387486418476236,&quot;top&quot;:104.01873405396464,&quot;width&quot;:797.200012207031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492.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7"/>
  <p:tag name="KSO_WM_UNIT_ID" val="diagram20234863_1*l_h_i*1_1_7"/>
  <p:tag name="KSO_WM_TEMPLATE_CATEGORY" val="diagram"/>
  <p:tag name="KSO_WM_TEMPLATE_INDEX" val="20234863"/>
  <p:tag name="KSO_WM_UNIT_LAYERLEVEL" val="1_1_1"/>
  <p:tag name="KSO_WM_TAG_VERSION" val="3.0"/>
  <p:tag name="KSO_WM_BEAUTIFY_FLAG" val="#wm#"/>
  <p:tag name="KSO_WM_UNIT_FILL_TYPE" val="3"/>
  <p:tag name="KSO_WM_DIAGRAM_MAX_ITEMCNT" val="2"/>
  <p:tag name="KSO_WM_DIAGRAM_MIN_ITEMCNT" val="2"/>
  <p:tag name="KSO_WM_DIAGRAM_VIRTUALLY_FRAME" val="{&quot;height&quot;:387.95001220703125,&quot;left&quot;:-39.387486418476236,&quot;top&quot;:104.01873405396464,&quot;width&quot;:797.2000122070312}"/>
  <p:tag name="KSO_WM_DIAGRAM_COLOR_MATCH_VALUE" val="{&quot;shape&quot;:{&quot;fill&quot;:{&quot;gradient&quot;:[{&quot;brightness&quot;:0,&quot;colorType&quot;:1,&quot;foreColorIndex&quot;:5,&quot;pos&quot;:0.20999999344348907,&quot;transparency&quot;:0.8999999761581421},{&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TEXT_FILL_FORE_SCHEMECOLOR_INDEX" val="2"/>
  <p:tag name="KSO_WM_UNIT_TEXT_FILL_TYPE" val="1"/>
  <p:tag name="KSO_WM_UNIT_USESOURCEFORMAT_APPLY" val="0"/>
</p:tagLst>
</file>

<file path=ppt/tags/tag49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4863_1*l_h_a*1_2_1"/>
  <p:tag name="KSO_WM_TEMPLATE_CATEGORY" val="diagram"/>
  <p:tag name="KSO_WM_TEMPLATE_INDEX" val="20234863"/>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2"/>
  <p:tag name="KSO_WM_DIAGRAM_MIN_ITEMCNT" val="2"/>
  <p:tag name="KSO_WM_DIAGRAM_VIRTUALLY_FRAME" val="{&quot;height&quot;:387.95001220703125,&quot;left&quot;:-39.387486418476236,&quot;top&quot;:104.01873405396464,&quot;width&quot;:797.2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6000000238418579,&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单击此处添加标题"/>
  <p:tag name="KSO_WM_UNIT_TEXT_FILL_FORE_SCHEMECOLOR_INDEX" val="3"/>
  <p:tag name="KSO_WM_UNIT_TEXT_FILL_TYPE" val="3"/>
  <p:tag name="KSO_WM_UNIT_TEXT_TYPE" val="1"/>
  <p:tag name="KSO_WM_UNIT_USESOURCEFORMAT_APPLY" val="0"/>
</p:tagLst>
</file>

<file path=ppt/tags/tag49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4863_1*l_h_f*1_2_1"/>
  <p:tag name="KSO_WM_TEMPLATE_CATEGORY" val="diagram"/>
  <p:tag name="KSO_WM_TEMPLATE_INDEX" val="20234863"/>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2"/>
  <p:tag name="KSO_WM_DIAGRAM_MIN_ITEMCNT" val="2"/>
  <p:tag name="KSO_WM_DIAGRAM_VIRTUALLY_FRAME" val="{&quot;height&quot;:387.95001220703125,&quot;left&quot;:-39.387486418476236,&quot;top&quot;:104.01873405396464,&quot;width&quot;:797.2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单击此处输入你的智能图形项正文，文字是您思想的提炼，请尽量言简意赅的阐述观点。单击此处输入你的智能图形项正文，文字是您思想的提炼,单击此处输入你的智能图形项正文"/>
  <p:tag name="KSO_WM_UNIT_TEXT_FILL_FORE_SCHEMECOLOR_INDEX" val="1"/>
  <p:tag name="KSO_WM_UNIT_TEXT_FILL_TYPE" val="1"/>
  <p:tag name="KSO_WM_UNIT_TEXT_TYPE" val="1"/>
  <p:tag name="KSO_WM_UNIT_USESOURCEFORMAT_APPLY" val="0"/>
</p:tagLst>
</file>

<file path=ppt/tags/tag49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4863_1*l_h_a*1_1_1"/>
  <p:tag name="KSO_WM_TEMPLATE_CATEGORY" val="diagram"/>
  <p:tag name="KSO_WM_TEMPLATE_INDEX" val="20234863"/>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2"/>
  <p:tag name="KSO_WM_DIAGRAM_MIN_ITEMCNT" val="2"/>
  <p:tag name="KSO_WM_DIAGRAM_VIRTUALLY_FRAME" val="{&quot;height&quot;:387.95001220703125,&quot;left&quot;:-39.387486418476236,&quot;top&quot;:104.01873405396464,&quot;width&quot;:797.2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6000000238418579,&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单击此处添加标题"/>
  <p:tag name="KSO_WM_UNIT_TEXT_FILL_FORE_SCHEMECOLOR_INDEX" val="3"/>
  <p:tag name="KSO_WM_UNIT_TEXT_FILL_TYPE" val="3"/>
  <p:tag name="KSO_WM_UNIT_TEXT_TYPE" val="1"/>
  <p:tag name="KSO_WM_UNIT_USESOURCEFORMAT_APPLY" val="0"/>
</p:tagLst>
</file>

<file path=ppt/tags/tag49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4863_1*l_h_f*1_1_1"/>
  <p:tag name="KSO_WM_TEMPLATE_CATEGORY" val="diagram"/>
  <p:tag name="KSO_WM_TEMPLATE_INDEX" val="20234863"/>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2"/>
  <p:tag name="KSO_WM_DIAGRAM_MIN_ITEMCNT" val="2"/>
  <p:tag name="KSO_WM_DIAGRAM_VIRTUALLY_FRAME" val="{&quot;height&quot;:387.95001220703125,&quot;left&quot;:-39.387486418476236,&quot;top&quot;:104.01873405396464,&quot;width&quot;:797.2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单击此处输入你的智能图形项正文，文字是您思想的提炼，请尽量言简意赅的阐述观点。单击此处输入你的智能图形项正文，文字是您思想的提炼,单击此处输入你的智能图形项正文"/>
  <p:tag name="KSO_WM_UNIT_TEXT_FILL_FORE_SCHEMECOLOR_INDEX" val="1"/>
  <p:tag name="KSO_WM_UNIT_TEXT_FILL_TYPE" val="1"/>
  <p:tag name="KSO_WM_UNIT_TEXT_TYPE" val="1"/>
  <p:tag name="KSO_WM_UNIT_USESOURCEFORMAT_APPLY" val="0"/>
</p:tagLst>
</file>

<file path=ppt/tags/tag497.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6"/>
  <p:tag name="KSO_WM_UNIT_ID" val="diagram20234863_1*l_h_i*1_1_6"/>
  <p:tag name="KSO_WM_TEMPLATE_CATEGORY" val="diagram"/>
  <p:tag name="KSO_WM_TEMPLATE_INDEX" val="20234863"/>
  <p:tag name="KSO_WM_UNIT_LAYERLEVEL" val="1_1_1"/>
  <p:tag name="KSO_WM_TAG_VERSION" val="3.0"/>
  <p:tag name="KSO_WM_BEAUTIFY_FLAG" val="#wm#"/>
  <p:tag name="KSO_WM_UNIT_LINE_FORE_SCHEMECOLOR_INDEX" val="5"/>
  <p:tag name="KSO_WM_DIAGRAM_MAX_ITEMCNT" val="2"/>
  <p:tag name="KSO_WM_DIAGRAM_MIN_ITEMCNT" val="2"/>
  <p:tag name="KSO_WM_DIAGRAM_VIRTUALLY_FRAME" val="{&quot;height&quot;:387.95001220703125,&quot;left&quot;:-39.387486418476236,&quot;top&quot;:104.01873405396464,&quot;width&quot;:797.200012207031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USESOURCEFORMAT_APPLY" val="0"/>
</p:tagLst>
</file>

<file path=ppt/tags/tag498.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4863_1*l_h_i*1_1_1"/>
  <p:tag name="KSO_WM_TEMPLATE_CATEGORY" val="diagram"/>
  <p:tag name="KSO_WM_TEMPLATE_INDEX" val="20234863"/>
  <p:tag name="KSO_WM_UNIT_LAYERLEVEL" val="1_1_1"/>
  <p:tag name="KSO_WM_TAG_VERSION" val="3.0"/>
  <p:tag name="KSO_WM_BEAUTIFY_FLAG" val="#wm#"/>
  <p:tag name="KSO_WM_UNIT_FILL_TYPE" val="1"/>
  <p:tag name="KSO_WM_UNIT_FILL_FORE_SCHEMECOLOR_INDEX" val="5"/>
  <p:tag name="KSO_WM_UNIT_FILL_FORE_SCHEMECOLOR_INDEX_BRIGHTNESS" val="0"/>
  <p:tag name="KSO_WM_DIAGRAM_MAX_ITEMCNT" val="2"/>
  <p:tag name="KSO_WM_DIAGRAM_MIN_ITEMCNT" val="2"/>
  <p:tag name="KSO_WM_DIAGRAM_VIRTUALLY_FRAME" val="{&quot;height&quot;:387.95001220703125,&quot;left&quot;:-39.387486418476236,&quot;top&quot;:104.01873405396464,&quot;width&quot;:797.200012207031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499.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4863_1*l_h_i*1_1_2"/>
  <p:tag name="KSO_WM_TEMPLATE_CATEGORY" val="diagram"/>
  <p:tag name="KSO_WM_TEMPLATE_INDEX" val="20234863"/>
  <p:tag name="KSO_WM_UNIT_LAYERLEVEL" val="1_1_1"/>
  <p:tag name="KSO_WM_TAG_VERSION" val="3.0"/>
  <p:tag name="KSO_WM_BEAUTIFY_FLAG" val="#wm#"/>
  <p:tag name="KSO_WM_UNIT_FILL_TYPE" val="1"/>
  <p:tag name="KSO_WM_UNIT_FILL_FORE_SCHEMECOLOR_INDEX" val="5"/>
  <p:tag name="KSO_WM_UNIT_FILL_FORE_SCHEMECOLOR_INDEX_BRIGHTNESS" val="0"/>
  <p:tag name="KSO_WM_DIAGRAM_MAX_ITEMCNT" val="2"/>
  <p:tag name="KSO_WM_DIAGRAM_MIN_ITEMCNT" val="2"/>
  <p:tag name="KSO_WM_DIAGRAM_VIRTUALLY_FRAME" val="{&quot;height&quot;:387.95001220703125,&quot;left&quot;:-39.387486418476236,&quot;top&quot;:104.01873405396464,&quot;width&quot;:797.200012207031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0"/>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00.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5"/>
  <p:tag name="KSO_WM_UNIT_ID" val="diagram20234863_1*l_h_i*1_1_5"/>
  <p:tag name="KSO_WM_TEMPLATE_CATEGORY" val="diagram"/>
  <p:tag name="KSO_WM_TEMPLATE_INDEX" val="20234863"/>
  <p:tag name="KSO_WM_UNIT_LAYERLEVEL" val="1_1_1"/>
  <p:tag name="KSO_WM_TAG_VERSION" val="3.0"/>
  <p:tag name="KSO_WM_BEAUTIFY_FLAG" val="#wm#"/>
  <p:tag name="KSO_WM_UNIT_LINE_FORE_SCHEMECOLOR_INDEX" val="5"/>
  <p:tag name="KSO_WM_DIAGRAM_MAX_ITEMCNT" val="2"/>
  <p:tag name="KSO_WM_DIAGRAM_MIN_ITEMCNT" val="2"/>
  <p:tag name="KSO_WM_DIAGRAM_VIRTUALLY_FRAME" val="{&quot;height&quot;:387.95001220703125,&quot;left&quot;:-39.387486418476236,&quot;top&quot;:104.01873405396464,&quot;width&quot;:797.200012207031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USESOURCEFORMAT_APPLY" val="0"/>
</p:tagLst>
</file>

<file path=ppt/tags/tag501.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4863_1*l_h_i*1_1_3"/>
  <p:tag name="KSO_WM_TEMPLATE_CATEGORY" val="diagram"/>
  <p:tag name="KSO_WM_TEMPLATE_INDEX" val="20234863"/>
  <p:tag name="KSO_WM_UNIT_LAYERLEVEL" val="1_1_1"/>
  <p:tag name="KSO_WM_TAG_VERSION" val="3.0"/>
  <p:tag name="KSO_WM_BEAUTIFY_FLAG" val="#wm#"/>
  <p:tag name="KSO_WM_UNIT_FILL_TYPE" val="1"/>
  <p:tag name="KSO_WM_UNIT_FILL_FORE_SCHEMECOLOR_INDEX" val="5"/>
  <p:tag name="KSO_WM_UNIT_FILL_FORE_SCHEMECOLOR_INDEX_BRIGHTNESS" val="0"/>
  <p:tag name="KSO_WM_DIAGRAM_MAX_ITEMCNT" val="2"/>
  <p:tag name="KSO_WM_DIAGRAM_MIN_ITEMCNT" val="2"/>
  <p:tag name="KSO_WM_DIAGRAM_VIRTUALLY_FRAME" val="{&quot;height&quot;:387.95001220703125,&quot;left&quot;:-39.387486418476236,&quot;top&quot;:104.01873405396464,&quot;width&quot;:797.200012207031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502.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34863_1*l_h_i*1_2_4"/>
  <p:tag name="KSO_WM_TEMPLATE_CATEGORY" val="diagram"/>
  <p:tag name="KSO_WM_TEMPLATE_INDEX" val="20234863"/>
  <p:tag name="KSO_WM_UNIT_LAYERLEVEL" val="1_1_1"/>
  <p:tag name="KSO_WM_TAG_VERSION" val="3.0"/>
  <p:tag name="KSO_WM_BEAUTIFY_FLAG" val="#wm#"/>
  <p:tag name="KSO_WM_UNIT_FILL_TYPE" val="3"/>
  <p:tag name="KSO_WM_DIAGRAM_MAX_ITEMCNT" val="2"/>
  <p:tag name="KSO_WM_DIAGRAM_MIN_ITEMCNT" val="2"/>
  <p:tag name="KSO_WM_DIAGRAM_VIRTUALLY_FRAME" val="{&quot;height&quot;:387.95001220703125,&quot;left&quot;:-39.387486418476236,&quot;top&quot;:104.01873405396464,&quot;width&quot;:797.2000122070312}"/>
  <p:tag name="KSO_WM_DIAGRAM_COLOR_MATCH_VALUE" val="{&quot;shape&quot;:{&quot;fill&quot;:{&quot;gradient&quot;:[{&quot;brightness&quot;:0,&quot;colorType&quot;:1,&quot;foreColorIndex&quot;:5,&quot;pos&quot;:0,&quot;transparency&quot;:0},{&quot;brightness&quot;:0,&quot;colorType&quot;:1,&quot;foreColorIndex&quot;:5,&quot;pos&quot;:1,&quot;transparency&quot;:1}],&quot;type&quot;:3},&quot;glow&quot;:{&quot;colorType&quot;:0},&quot;line&quot;:{&quot;type&quot;:0},&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 val="5"/>
  <p:tag name="KSO_WM_UNIT_TEXT_FILL_FORE_SCHEMECOLOR_INDEX" val="2"/>
  <p:tag name="KSO_WM_UNIT_TEXT_FILL_TYPE" val="1"/>
  <p:tag name="KSO_WM_UNIT_USESOURCEFORMAT_APPLY" val="0"/>
</p:tagLst>
</file>

<file path=ppt/tags/tag503.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34863_1*l_h_i*1_1_4"/>
  <p:tag name="KSO_WM_TEMPLATE_CATEGORY" val="diagram"/>
  <p:tag name="KSO_WM_TEMPLATE_INDEX" val="20234863"/>
  <p:tag name="KSO_WM_UNIT_LAYERLEVEL" val="1_1_1"/>
  <p:tag name="KSO_WM_TAG_VERSION" val="3.0"/>
  <p:tag name="KSO_WM_BEAUTIFY_FLAG" val="#wm#"/>
  <p:tag name="KSO_WM_UNIT_FILL_TYPE" val="3"/>
  <p:tag name="KSO_WM_DIAGRAM_MAX_ITEMCNT" val="2"/>
  <p:tag name="KSO_WM_DIAGRAM_MIN_ITEMCNT" val="2"/>
  <p:tag name="KSO_WM_DIAGRAM_VIRTUALLY_FRAME" val="{&quot;height&quot;:387.95001220703125,&quot;left&quot;:-39.387486418476236,&quot;top&quot;:104.01873405396464,&quot;width&quot;:797.2000122070312}"/>
  <p:tag name="KSO_WM_DIAGRAM_COLOR_MATCH_VALUE" val="{&quot;shape&quot;:{&quot;fill&quot;:{&quot;gradient&quot;:[{&quot;brightness&quot;:0,&quot;colorType&quot;:1,&quot;foreColorIndex&quot;:5,&quot;pos&quot;:0,&quot;transparency&quot;:0},{&quot;brightness&quot;:0,&quot;colorType&quot;:1,&quot;foreColorIndex&quot;:5,&quot;pos&quot;:1,&quot;transparency&quot;:1}],&quot;type&quot;:3},&quot;glow&quot;:{&quot;colorType&quot;:0},&quot;line&quot;:{&quot;type&quot;:0},&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 val="5"/>
  <p:tag name="KSO_WM_UNIT_TEXT_FILL_FORE_SCHEMECOLOR_INDEX" val="2"/>
  <p:tag name="KSO_WM_UNIT_TEXT_FILL_TYPE" val="1"/>
  <p:tag name="KSO_WM_UNIT_USESOURCEFORMAT_APPLY" val="0"/>
</p:tagLst>
</file>

<file path=ppt/tags/tag504.xml><?xml version="1.0" encoding="utf-8"?>
<p:tagLst xmlns:p="http://schemas.openxmlformats.org/presentationml/2006/main">
  <p:tag name="KSO_WM_SLIDE_ID" val="diagram20234863_1"/>
  <p:tag name="KSO_WM_TEMPLATE_SUBCATEGORY" val="0"/>
  <p:tag name="KSO_WM_TEMPLATE_MASTER_TYPE" val="0"/>
  <p:tag name="KSO_WM_TEMPLATE_COLOR_TYPE" val="0"/>
  <p:tag name="KSO_WM_SLIDE_ITEM_CNT" val="2"/>
  <p:tag name="KSO_WM_SLIDE_INDEX" val="1"/>
  <p:tag name="KSO_WM_TAG_VERSION" val="3.0"/>
  <p:tag name="KSO_WM_BEAUTIFY_FLAG" val="#wm#"/>
  <p:tag name="KSO_WM_TEMPLATE_CATEGORY" val="custom"/>
  <p:tag name="KSO_WM_TEMPLATE_INDEX" val="20230282"/>
  <p:tag name="KSO_WM_SLIDE_TYPE" val="text"/>
  <p:tag name="KSO_WM_SLIDE_SUBTYPE" val="diag"/>
  <p:tag name="KSO_WM_SLIDE_SIZE" val="797.2*387.95"/>
  <p:tag name="KSO_WM_SLIDE_POSITION" val="80.35*113.35"/>
  <p:tag name="KSO_WM_SLIDE_LAYOUT" val="a_l"/>
  <p:tag name="KSO_WM_SLIDE_LAYOUT_CNT" val="1_1"/>
  <p:tag name="KSO_WM_SPECIAL_SOURCE" val="bdnull"/>
  <p:tag name="KSO_WM_DIAGRAM_GROUP_CODE" val="l1-1"/>
  <p:tag name="KSO_WM_SLIDE_DIAGTYPE" val="l"/>
</p:tagLst>
</file>

<file path=ppt/tags/tag5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4806_1*a*1"/>
  <p:tag name="KSO_WM_TEMPLATE_CATEGORY" val="custom"/>
  <p:tag name="KSO_WM_TEMPLATE_INDEX" val="20234806"/>
  <p:tag name="KSO_WM_UNIT_LAYERLEVEL" val="1"/>
  <p:tag name="KSO_WM_TAG_VERSION" val="3.0"/>
  <p:tag name="KSO_WM_BEAUTIFY_FLAG" val="#wm#"/>
  <p:tag name="KSO_WM_DIAGRAM_GROUP_CODE" val="l1-1"/>
  <p:tag name="KSO_WM_UNIT_ISCONTENTSTITLE" val="0"/>
  <p:tag name="KSO_WM_UNIT_ISNUMDGMTITLE" val="0"/>
  <p:tag name="KSO_WM_UNIT_NOCLEAR" val="0"/>
  <p:tag name="KSO_WM_UNIT_TYPE" val="a"/>
  <p:tag name="KSO_WM_UNIT_INDEX" val="1"/>
  <p:tag name="KSO_WM_UNIT_VALUE" val="29"/>
  <p:tag name="KSO_WM_UNIT_PRESET_TEXT" val="单击此处添加标题"/>
  <p:tag name="KSO_WM_UNIT_TEXT_TYPE" val="1"/>
  <p:tag name="KSO_WM_UNIT_TEXT_FILL_FORE_SCHEMECOLOR_INDEX" val="13"/>
  <p:tag name="KSO_WM_UNIT_TEXT_FILL_TYPE" val="1"/>
  <p:tag name="KSO_WM_UNIT_USESOURCEFORMAT_APPLY" val="0"/>
</p:tagLst>
</file>

<file path=ppt/tags/tag50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4806_1*i*1"/>
  <p:tag name="KSO_WM_TEMPLATE_CATEGORY" val="custom"/>
  <p:tag name="KSO_WM_TEMPLATE_INDEX" val="20234806"/>
  <p:tag name="KSO_WM_UNIT_LAYERLEVEL" val="1"/>
  <p:tag name="KSO_WM_TAG_VERSION" val="3.0"/>
  <p:tag name="KSO_WM_BEAUTIFY_FLAG" val="#wm#"/>
  <p:tag name="KSO_WM_UNIT_FILL_FORE_SCHEMECOLOR_INDEX" val="5"/>
  <p:tag name="KSO_WM_UNIT_TEXT_FILL_FORE_SCHEMECOLOR_INDEX" val="13"/>
  <p:tag name="KSO_WM_UNIT_TEXT_FILL_TYPE" val="1"/>
  <p:tag name="KSO_WM_UNIT_USESOURCEFORMAT_APPLY" val="0"/>
</p:tagLst>
</file>

<file path=ppt/tags/tag50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4806_1*i*2"/>
  <p:tag name="KSO_WM_TEMPLATE_CATEGORY" val="custom"/>
  <p:tag name="KSO_WM_TEMPLATE_INDEX" val="20234806"/>
  <p:tag name="KSO_WM_UNIT_LAYERLEVEL" val="1"/>
  <p:tag name="KSO_WM_TAG_VERSION" val="3.0"/>
  <p:tag name="KSO_WM_BEAUTIFY_FLAG" val="#wm#"/>
  <p:tag name="KSO_WM_UNIT_FILL_FORE_SCHEMECOLOR_INDEX" val="5"/>
  <p:tag name="KSO_WM_UNIT_TEXT_FILL_FORE_SCHEMECOLOR_INDEX" val="13"/>
  <p:tag name="KSO_WM_UNIT_TEXT_FILL_TYPE" val="1"/>
  <p:tag name="KSO_WM_UNIT_USESOURCEFORMAT_APPLY" val="0"/>
</p:tagLst>
</file>

<file path=ppt/tags/tag508.xml><?xml version="1.0" encoding="utf-8"?>
<p:tagLst xmlns:p="http://schemas.openxmlformats.org/presentationml/2006/main">
  <p:tag name="KSO_WM_SLIDE_ID" val="custom20234806_1"/>
  <p:tag name="KSO_WM_TEMPLATE_SUBCATEGORY" val="0"/>
  <p:tag name="KSO_WM_TEMPLATE_MASTER_TYPE" val="0"/>
  <p:tag name="KSO_WM_TEMPLATE_COLOR_TYPE" val="0"/>
  <p:tag name="KSO_WM_SLIDE_TYPE" val="text"/>
  <p:tag name="KSO_WM_SLIDE_SUBTYPE" val="picTxt"/>
  <p:tag name="KSO_WM_SLIDE_ITEM_CNT" val="4"/>
  <p:tag name="KSO_WM_SLIDE_INDEX" val="1"/>
  <p:tag name="KSO_WM_SLIDE_SIZE" val="414.55*367.5"/>
  <p:tag name="KSO_WM_SLIDE_POSITION" val="74.35*125.6"/>
  <p:tag name="KSO_WM_TAG_VERSION" val="3.0"/>
  <p:tag name="KSO_WM_BEAUTIFY_FLAG" val="#wm#"/>
  <p:tag name="KSO_WM_TEMPLATE_CATEGORY" val="custom"/>
  <p:tag name="KSO_WM_TEMPLATE_INDEX" val="20230282"/>
  <p:tag name="KSO_WM_DIAGRAM_GROUP_CODE" val="l1-1"/>
  <p:tag name="KSO_WM_SLIDE_DIAGTYPE" val="l"/>
  <p:tag name="KSO_WM_SLIDE_LAYOUT" val="a_d_l"/>
  <p:tag name="KSO_WM_SLIDE_LAYOUT_CNT" val="1_1_1"/>
</p:tagLst>
</file>

<file path=ppt/tags/tag509.xml><?xml version="1.0" encoding="utf-8"?>
<p:tagLst xmlns:p="http://schemas.openxmlformats.org/presentationml/2006/main">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custom20230282_7*e*1"/>
  <p:tag name="KSO_WM_TEMPLATE_CATEGORY" val="custom"/>
  <p:tag name="KSO_WM_TEMPLATE_INDEX" val="20230282"/>
  <p:tag name="KSO_WM_UNIT_LAYERLEVEL" val="1"/>
  <p:tag name="KSO_WM_TAG_VERSION" val="1.0"/>
  <p:tag name="KSO_WM_BEAUTIFY_FLAG" val="#wm#"/>
  <p:tag name="KSO_WM_UNIT_CONTENT_GROUP_TYPE" val="contentchip"/>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82_7*a*1"/>
  <p:tag name="KSO_WM_TEMPLATE_CATEGORY" val="custom"/>
  <p:tag name="KSO_WM_TEMPLATE_INDEX" val="20230282"/>
  <p:tag name="KSO_WM_UNIT_LAYERLEVEL" val="1"/>
  <p:tag name="KSO_WM_TAG_VERSION" val="1.0"/>
  <p:tag name="KSO_WM_BEAUTIFY_FLAG" val="#wm#"/>
  <p:tag name="KSO_WM_UNIT_CONTENT_GROUP_TYPE" val="contentchip"/>
  <p:tag name="KSO_WM_UNIT_PRESET_TEXT" val="添加章节标题"/>
  <p:tag name="KSO_WM_UNIT_TEXT_TYPE" val="1"/>
</p:tagLst>
</file>

<file path=ppt/tags/tag511.xml><?xml version="1.0" encoding="utf-8"?>
<p:tagLst xmlns:p="http://schemas.openxmlformats.org/presentationml/2006/main">
  <p:tag name="KSO_WM_SLIDE_ID" val="custom20230282_7"/>
  <p:tag name="KSO_WM_TEMPLATE_SUBCATEGORY" val="29"/>
  <p:tag name="KSO_WM_TEMPLATE_MASTER_TYPE" val="0"/>
  <p:tag name="KSO_WM_TEMPLATE_COLOR_TYPE" val="0"/>
  <p:tag name="KSO_WM_SLIDE_ITEM_CNT" val="0"/>
  <p:tag name="KSO_WM_SLIDE_INDEX" val="7"/>
  <p:tag name="KSO_WM_TAG_VERSION" val="1.0"/>
  <p:tag name="KSO_WM_BEAUTIFY_FLAG" val="#wm#"/>
  <p:tag name="KSO_WM_TEMPLATE_CATEGORY" val="custom"/>
  <p:tag name="KSO_WM_TEMPLATE_INDEX" val="20230282"/>
  <p:tag name="KSO_WM_SLIDE_TYPE" val="sectionTitle"/>
  <p:tag name="KSO_WM_SLIDE_SUBTYPE" val="pureTxt"/>
  <p:tag name="KSO_WM_SLIDE_LAYOUT" val="a_e"/>
  <p:tag name="KSO_WM_SLIDE_LAYOUT_CNT" val="1_1"/>
  <p:tag name="KSO_WM_SPECIAL_SOURCE" val="bdnull"/>
  <p:tag name="KSO_WM_SLIDE_CONTENT_AREA" val="{&quot;left&quot;:&quot;437.4&quot;,&quot;top&quot;:&quot;52.95&quot;,&quot;width&quot;:&quot;503&quot;,&quot;height&quot;:&quot;358.9&quot;}"/>
</p:tagLst>
</file>

<file path=ppt/tags/tag512.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4789_2*a*1"/>
  <p:tag name="KSO_WM_TEMPLATE_CATEGORY" val="diagram"/>
  <p:tag name="KSO_WM_TEMPLATE_INDEX" val="20234789"/>
  <p:tag name="KSO_WM_UNIT_LAYERLEVEL" val="1"/>
  <p:tag name="KSO_WM_TAG_VERSION" val="3.0"/>
  <p:tag name="KSO_WM_BEAUTIFY_FLAG" val="#wm#"/>
  <p:tag name="KSO_WM_DIAGRAM_GROUP_CODE" val="l1-1"/>
  <p:tag name="KSO_WM_UNIT_PRESET_TEXT" val="单击此处添加标题"/>
  <p:tag name="KSO_WM_UNIT_TEXT_TYPE" val="1"/>
  <p:tag name="KSO_WM_UNIT_TEXT_FILL_FORE_SCHEMECOLOR_INDEX" val="13"/>
  <p:tag name="KSO_WM_UNIT_TEXT_FILL_TYPE" val="1"/>
  <p:tag name="KSO_WM_UNIT_USESOURCEFORMAT_APPLY" val="0"/>
</p:tagLst>
</file>

<file path=ppt/tags/tag513.xml><?xml version="1.0" encoding="utf-8"?>
<p:tagLst xmlns:p="http://schemas.openxmlformats.org/presentationml/2006/main">
  <p:tag name="KSO_WM_DIAGRAM_VIRTUALLY_FRAME" val="{&quot;height&quot;:355.6000061035156,&quot;left&quot;:-48.25,&quot;top&quot;:122.53751663328157,&quot;width&quot;:816.5}"/>
  <p:tag name="KSO_WM_UNIT_HIGHLIGHT" val="0"/>
  <p:tag name="KSO_WM_UNIT_COMPATIBLE" val="0"/>
  <p:tag name="KSO_WM_UNIT_DIAGRAM_ISNUMVISUAL" val="0"/>
  <p:tag name="KSO_WM_UNIT_DIAGRAM_ISREFERUNIT" val="0"/>
  <p:tag name="KSO_WM_UNIT_ID" val="diagram20234789_2*l_h_f*1_1_1"/>
  <p:tag name="KSO_WM_TEMPLATE_CATEGORY" val="diagram"/>
  <p:tag name="KSO_WM_TEMPLATE_INDEX" val="20234789"/>
  <p:tag name="KSO_WM_UNIT_LAYERLEVEL" val="1_1_1"/>
  <p:tag name="KSO_WM_TAG_VERSION" val="3.0"/>
  <p:tag name="KSO_WM_UNIT_SUBTYPE" val="a"/>
  <p:tag name="KSO_WM_UNIT_NOCLEAR" val="0"/>
  <p:tag name="KSO_WM_DIAGRAM_GROUP_CODE" val="l1-1"/>
  <p:tag name="KSO_WM_UNIT_TYPE" val="l_h_f"/>
  <p:tag name="KSO_WM_UNIT_INDEX" val="1_1_1"/>
  <p:tag name="KSO_WM_DIAGRAM_MAX_ITEMCNT" val="4"/>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84"/>
  <p:tag name="KSO_WM_UNIT_TEXT_TYPE" val="1"/>
  <p:tag name="KSO_WM_BEAUTIFY_FLAG" val="#wm#"/>
  <p:tag name="KSO_WM_DIAGRAM_VERSION" val="3"/>
  <p:tag name="KSO_WM_DIAGRAM_COLOR_TRICK" val="1"/>
  <p:tag name="KSO_WM_DIAGRAM_COLOR_TEXT_CAN_REMOVE" val="n"/>
  <p:tag name="KSO_WM_UNIT_PRESET_TEXT" val="单击此处添加文本具体内容，简明扼要地阐述您的观点。根据需要可酌情增减文字，以便观者准确地理解您传达的思想。单击此处添加您的文本具体内容，简明扼要地阐述您的内容。"/>
  <p:tag name="KSO_WM_UNIT_TEXT_FILL_FORE_SCHEMECOLOR_INDEX" val="1"/>
  <p:tag name="KSO_WM_UNIT_TEXT_FILL_TYPE" val="1"/>
  <p:tag name="KSO_WM_UNIT_USESOURCEFORMAT_APPLY" val="0"/>
</p:tagLst>
</file>

<file path=ppt/tags/tag514.xml><?xml version="1.0" encoding="utf-8"?>
<p:tagLst xmlns:p="http://schemas.openxmlformats.org/presentationml/2006/main">
  <p:tag name="KSO_WM_DIAGRAM_VIRTUALLY_FRAME" val="{&quot;height&quot;:355.6000061035156,&quot;left&quot;:-48.25,&quot;top&quot;:122.53751663328157,&quot;width&quot;:816.5}"/>
  <p:tag name="KSO_WM_UNIT_HIGHLIGHT" val="0"/>
  <p:tag name="KSO_WM_UNIT_COMPATIBLE" val="0"/>
  <p:tag name="KSO_WM_UNIT_DIAGRAM_ISNUMVISUAL" val="0"/>
  <p:tag name="KSO_WM_UNIT_DIAGRAM_ISREFERUNIT" val="0"/>
  <p:tag name="KSO_WM_UNIT_ID" val="diagram20234789_2*l_h_a*1_2_1"/>
  <p:tag name="KSO_WM_TEMPLATE_CATEGORY" val="diagram"/>
  <p:tag name="KSO_WM_TEMPLATE_INDEX" val="20234789"/>
  <p:tag name="KSO_WM_UNIT_LAYERLEVEL" val="1_1_1"/>
  <p:tag name="KSO_WM_TAG_VERSION" val="3.0"/>
  <p:tag name="KSO_WM_UNIT_ISCONTENTSTITLE" val="0"/>
  <p:tag name="KSO_WM_UNIT_ISNUMDGMTITLE" val="0"/>
  <p:tag name="KSO_WM_UNIT_NOCLEAR" val="0"/>
  <p:tag name="KSO_WM_UNIT_VALUE" val="20"/>
  <p:tag name="KSO_WM_DIAGRAM_GROUP_CODE" val="l1-1"/>
  <p:tag name="KSO_WM_UNIT_TYPE" val="l_h_a"/>
  <p:tag name="KSO_WM_UNIT_INDEX" val="1_2_1"/>
  <p:tag name="KSO_WM_DIAGRAM_MAX_ITEMCNT" val="4"/>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DIAGRAM_VERSION" val="3"/>
  <p:tag name="KSO_WM_DIAGRAM_COLOR_TRICK" val="1"/>
  <p:tag name="KSO_WM_DIAGRAM_COLOR_TEXT_CAN_REMOVE" val="n"/>
  <p:tag name="KSO_WM_UNIT_PRESET_TEXT" val="此处添加项标题"/>
  <p:tag name="KSO_WM_UNIT_TEXT_FILL_FORE_SCHEMECOLOR_INDEX" val="1"/>
  <p:tag name="KSO_WM_UNIT_TEXT_FILL_TYPE" val="1"/>
  <p:tag name="KSO_WM_UNIT_USESOURCEFORMAT_APPLY" val="0"/>
</p:tagLst>
</file>

<file path=ppt/tags/tag515.xml><?xml version="1.0" encoding="utf-8"?>
<p:tagLst xmlns:p="http://schemas.openxmlformats.org/presentationml/2006/main">
  <p:tag name="KSO_WM_DIAGRAM_VIRTUALLY_FRAME" val="{&quot;height&quot;:355.6000061035156,&quot;left&quot;:-48.25,&quot;top&quot;:122.53751663328157,&quot;width&quot;:816.5}"/>
  <p:tag name="KSO_WM_UNIT_HIGHLIGHT" val="0"/>
  <p:tag name="KSO_WM_UNIT_COMPATIBLE" val="0"/>
  <p:tag name="KSO_WM_UNIT_DIAGRAM_ISNUMVISUAL" val="0"/>
  <p:tag name="KSO_WM_UNIT_DIAGRAM_ISREFERUNIT" val="0"/>
  <p:tag name="KSO_WM_UNIT_ID" val="diagram20234789_2*l_h_f*1_2_1"/>
  <p:tag name="KSO_WM_TEMPLATE_CATEGORY" val="diagram"/>
  <p:tag name="KSO_WM_TEMPLATE_INDEX" val="20234789"/>
  <p:tag name="KSO_WM_UNIT_LAYERLEVEL" val="1_1_1"/>
  <p:tag name="KSO_WM_TAG_VERSION" val="3.0"/>
  <p:tag name="KSO_WM_UNIT_SUBTYPE" val="a"/>
  <p:tag name="KSO_WM_UNIT_NOCLEAR" val="0"/>
  <p:tag name="KSO_WM_UNIT_VALUE" val="84"/>
  <p:tag name="KSO_WM_DIAGRAM_GROUP_CODE" val="l1-1"/>
  <p:tag name="KSO_WM_UNIT_TYPE" val="l_h_f"/>
  <p:tag name="KSO_WM_UNIT_INDEX" val="1_2_1"/>
  <p:tag name="KSO_WM_DIAGRAM_MAX_ITEMCNT" val="4"/>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DIAGRAM_VERSION" val="3"/>
  <p:tag name="KSO_WM_DIAGRAM_COLOR_TRICK" val="1"/>
  <p:tag name="KSO_WM_DIAGRAM_COLOR_TEXT_CAN_REMOVE" val="n"/>
  <p:tag name="KSO_WM_UNIT_PRESET_TEXT" val="单击此处添加文本具体内容，简明扼要地阐述您的观点。根据需要可酌情增减文字，以便观者准确地理解您传达的思想。单击此处添加您的文本具体内容，简明扼要地阐述您的内容。"/>
  <p:tag name="KSO_WM_UNIT_TEXT_FILL_FORE_SCHEMECOLOR_INDEX" val="1"/>
  <p:tag name="KSO_WM_UNIT_TEXT_FILL_TYPE" val="1"/>
  <p:tag name="KSO_WM_UNIT_USESOURCEFORMAT_APPLY" val="0"/>
</p:tagLst>
</file>

<file path=ppt/tags/tag516.xml><?xml version="1.0" encoding="utf-8"?>
<p:tagLst xmlns:p="http://schemas.openxmlformats.org/presentationml/2006/main">
  <p:tag name="KSO_WM_DIAGRAM_VIRTUALLY_FRAME" val="{&quot;height&quot;:355.6000061035156,&quot;left&quot;:-48.25,&quot;top&quot;:122.53751663328157,&quot;width&quot;:816.5}"/>
  <p:tag name="KSO_WM_UNIT_HIGHLIGHT" val="0"/>
  <p:tag name="KSO_WM_UNIT_COMPATIBLE" val="0"/>
  <p:tag name="KSO_WM_UNIT_DIAGRAM_ISNUMVISUAL" val="0"/>
  <p:tag name="KSO_WM_UNIT_DIAGRAM_ISREFERUNIT" val="0"/>
  <p:tag name="KSO_WM_UNIT_ID" val="diagram20234789_2*l_h_a*1_3_1"/>
  <p:tag name="KSO_WM_TEMPLATE_CATEGORY" val="diagram"/>
  <p:tag name="KSO_WM_TEMPLATE_INDEX" val="20234789"/>
  <p:tag name="KSO_WM_UNIT_LAYERLEVEL" val="1_1_1"/>
  <p:tag name="KSO_WM_TAG_VERSION" val="3.0"/>
  <p:tag name="KSO_WM_UNIT_ISCONTENTSTITLE" val="0"/>
  <p:tag name="KSO_WM_UNIT_ISNUMDGMTITLE" val="0"/>
  <p:tag name="KSO_WM_UNIT_NOCLEAR" val="0"/>
  <p:tag name="KSO_WM_UNIT_VALUE" val="20"/>
  <p:tag name="KSO_WM_DIAGRAM_GROUP_CODE" val="l1-1"/>
  <p:tag name="KSO_WM_UNIT_TYPE" val="l_h_a"/>
  <p:tag name="KSO_WM_UNIT_INDEX" val="1_3_1"/>
  <p:tag name="KSO_WM_DIAGRAM_MAX_ITEMCNT" val="4"/>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DIAGRAM_VERSION" val="3"/>
  <p:tag name="KSO_WM_DIAGRAM_COLOR_TRICK" val="1"/>
  <p:tag name="KSO_WM_DIAGRAM_COLOR_TEXT_CAN_REMOVE" val="n"/>
  <p:tag name="KSO_WM_UNIT_PRESET_TEXT" val="此处添加项标题"/>
  <p:tag name="KSO_WM_UNIT_TEXT_FILL_FORE_SCHEMECOLOR_INDEX" val="1"/>
  <p:tag name="KSO_WM_UNIT_TEXT_FILL_TYPE" val="1"/>
  <p:tag name="KSO_WM_UNIT_USESOURCEFORMAT_APPLY" val="0"/>
</p:tagLst>
</file>

<file path=ppt/tags/tag517.xml><?xml version="1.0" encoding="utf-8"?>
<p:tagLst xmlns:p="http://schemas.openxmlformats.org/presentationml/2006/main">
  <p:tag name="KSO_WM_DIAGRAM_VIRTUALLY_FRAME" val="{&quot;height&quot;:355.6000061035156,&quot;left&quot;:-48.25,&quot;top&quot;:122.53751663328157,&quot;width&quot;:816.5}"/>
  <p:tag name="KSO_WM_UNIT_HIGHLIGHT" val="0"/>
  <p:tag name="KSO_WM_UNIT_COMPATIBLE" val="0"/>
  <p:tag name="KSO_WM_UNIT_DIAGRAM_ISNUMVISUAL" val="0"/>
  <p:tag name="KSO_WM_UNIT_DIAGRAM_ISREFERUNIT" val="0"/>
  <p:tag name="KSO_WM_UNIT_ID" val="diagram20234789_2*l_h_f*1_3_1"/>
  <p:tag name="KSO_WM_TEMPLATE_CATEGORY" val="diagram"/>
  <p:tag name="KSO_WM_TEMPLATE_INDEX" val="20234789"/>
  <p:tag name="KSO_WM_UNIT_LAYERLEVEL" val="1_1_1"/>
  <p:tag name="KSO_WM_TAG_VERSION" val="3.0"/>
  <p:tag name="KSO_WM_UNIT_SUBTYPE" val="a"/>
  <p:tag name="KSO_WM_UNIT_NOCLEAR" val="0"/>
  <p:tag name="KSO_WM_UNIT_VALUE" val="84"/>
  <p:tag name="KSO_WM_DIAGRAM_GROUP_CODE" val="l1-1"/>
  <p:tag name="KSO_WM_UNIT_TYPE" val="l_h_f"/>
  <p:tag name="KSO_WM_UNIT_INDEX" val="1_3_1"/>
  <p:tag name="KSO_WM_DIAGRAM_MAX_ITEMCNT" val="4"/>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DIAGRAM_VERSION" val="3"/>
  <p:tag name="KSO_WM_DIAGRAM_COLOR_TRICK" val="1"/>
  <p:tag name="KSO_WM_DIAGRAM_COLOR_TEXT_CAN_REMOVE" val="n"/>
  <p:tag name="KSO_WM_UNIT_PRESET_TEXT" val="单击此处添加文本具体内容，简明扼要地阐述您的观点。根据需要可酌情增减文字，以便观者准确地理解您传达的思想。单击此处添加您的文本具体内容，简明扼要地阐述您的内容。"/>
  <p:tag name="KSO_WM_UNIT_TEXT_FILL_FORE_SCHEMECOLOR_INDEX" val="1"/>
  <p:tag name="KSO_WM_UNIT_TEXT_FILL_TYPE" val="1"/>
  <p:tag name="KSO_WM_UNIT_USESOURCEFORMAT_APPLY" val="0"/>
</p:tagLst>
</file>

<file path=ppt/tags/tag518.xml><?xml version="1.0" encoding="utf-8"?>
<p:tagLst xmlns:p="http://schemas.openxmlformats.org/presentationml/2006/main">
  <p:tag name="KSO_WM_DIAGRAM_VIRTUALLY_FRAME" val="{&quot;height&quot;:355.6000061035156,&quot;left&quot;:-48.25,&quot;top&quot;:122.53751663328157,&quot;width&quot;:816.5}"/>
  <p:tag name="KSO_WM_UNIT_HIGHLIGHT" val="0"/>
  <p:tag name="KSO_WM_UNIT_COMPATIBLE" val="0"/>
  <p:tag name="KSO_WM_UNIT_DIAGRAM_ISNUMVISUAL" val="0"/>
  <p:tag name="KSO_WM_UNIT_DIAGRAM_ISREFERUNIT" val="0"/>
  <p:tag name="KSO_WM_UNIT_ID" val="diagram20234789_2*l_h_a*1_4_1"/>
  <p:tag name="KSO_WM_TEMPLATE_CATEGORY" val="diagram"/>
  <p:tag name="KSO_WM_TEMPLATE_INDEX" val="20234789"/>
  <p:tag name="KSO_WM_UNIT_LAYERLEVEL" val="1_1_1"/>
  <p:tag name="KSO_WM_TAG_VERSION" val="3.0"/>
  <p:tag name="KSO_WM_UNIT_ISCONTENTSTITLE" val="0"/>
  <p:tag name="KSO_WM_UNIT_ISNUMDGMTITLE" val="0"/>
  <p:tag name="KSO_WM_UNIT_NOCLEAR" val="0"/>
  <p:tag name="KSO_WM_UNIT_VALUE" val="20"/>
  <p:tag name="KSO_WM_DIAGRAM_GROUP_CODE" val="l1-1"/>
  <p:tag name="KSO_WM_UNIT_TYPE" val="l_h_a"/>
  <p:tag name="KSO_WM_UNIT_INDEX" val="1_4_1"/>
  <p:tag name="KSO_WM_DIAGRAM_MAX_ITEMCNT" val="4"/>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DIAGRAM_VERSION" val="3"/>
  <p:tag name="KSO_WM_DIAGRAM_COLOR_TRICK" val="1"/>
  <p:tag name="KSO_WM_DIAGRAM_COLOR_TEXT_CAN_REMOVE" val="n"/>
  <p:tag name="KSO_WM_UNIT_PRESET_TEXT" val="此处添加项标题"/>
  <p:tag name="KSO_WM_UNIT_TEXT_FILL_FORE_SCHEMECOLOR_INDEX" val="1"/>
  <p:tag name="KSO_WM_UNIT_TEXT_FILL_TYPE" val="1"/>
  <p:tag name="KSO_WM_UNIT_USESOURCEFORMAT_APPLY" val="0"/>
</p:tagLst>
</file>

<file path=ppt/tags/tag519.xml><?xml version="1.0" encoding="utf-8"?>
<p:tagLst xmlns:p="http://schemas.openxmlformats.org/presentationml/2006/main">
  <p:tag name="KSO_WM_DIAGRAM_VIRTUALLY_FRAME" val="{&quot;height&quot;:355.6000061035156,&quot;left&quot;:-48.25,&quot;top&quot;:122.53751663328157,&quot;width&quot;:816.5}"/>
  <p:tag name="KSO_WM_UNIT_HIGHLIGHT" val="0"/>
  <p:tag name="KSO_WM_UNIT_COMPATIBLE" val="0"/>
  <p:tag name="KSO_WM_UNIT_DIAGRAM_ISNUMVISUAL" val="0"/>
  <p:tag name="KSO_WM_UNIT_DIAGRAM_ISREFERUNIT" val="0"/>
  <p:tag name="KSO_WM_UNIT_ID" val="diagram20234789_2*l_h_f*1_4_1"/>
  <p:tag name="KSO_WM_TEMPLATE_CATEGORY" val="diagram"/>
  <p:tag name="KSO_WM_TEMPLATE_INDEX" val="20234789"/>
  <p:tag name="KSO_WM_UNIT_LAYERLEVEL" val="1_1_1"/>
  <p:tag name="KSO_WM_TAG_VERSION" val="3.0"/>
  <p:tag name="KSO_WM_UNIT_SUBTYPE" val="a"/>
  <p:tag name="KSO_WM_UNIT_NOCLEAR" val="0"/>
  <p:tag name="KSO_WM_UNIT_VALUE" val="84"/>
  <p:tag name="KSO_WM_DIAGRAM_GROUP_CODE" val="l1-1"/>
  <p:tag name="KSO_WM_UNIT_TYPE" val="l_h_f"/>
  <p:tag name="KSO_WM_UNIT_INDEX" val="1_4_1"/>
  <p:tag name="KSO_WM_DIAGRAM_MAX_ITEMCNT" val="4"/>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DIAGRAM_VERSION" val="3"/>
  <p:tag name="KSO_WM_DIAGRAM_COLOR_TRICK" val="1"/>
  <p:tag name="KSO_WM_DIAGRAM_COLOR_TEXT_CAN_REMOVE" val="n"/>
  <p:tag name="KSO_WM_UNIT_PRESET_TEXT" val="单击此处添加文本具体内容，简明扼要地阐述您的观点。根据需要可酌情增减文字，以便观者准确地理解您传达的思想。单击此处添加您的文本具体内容，简明扼要地阐述您的内容。"/>
  <p:tag name="KSO_WM_UNIT_TEXT_FILL_FORE_SCHEMECOLOR_INDEX" val="1"/>
  <p:tag name="KSO_WM_UNIT_TEXT_FILL_TYPE" val="1"/>
  <p:tag name="KSO_WM_UNIT_USESOURCEFORMAT_APPLY" val="0"/>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789_2*l_h_i*1_1_1"/>
  <p:tag name="KSO_WM_TEMPLATE_CATEGORY" val="diagram"/>
  <p:tag name="KSO_WM_TEMPLATE_INDEX" val="20234789"/>
  <p:tag name="KSO_WM_UNIT_LAYERLEVEL" val="1_1_1"/>
  <p:tag name="KSO_WM_TAG_VERSION" val="3.0"/>
  <p:tag name="KSO_WM_BEAUTIFY_FLAG" val="#wm#"/>
  <p:tag name="KSO_WM_UNIT_TYPE" val="l_h_i"/>
  <p:tag name="KSO_WM_UNIT_INDEX" val="1_1_1"/>
  <p:tag name="KSO_WM_DIAGRAM_VERSION" val="3"/>
  <p:tag name="KSO_WM_DIAGRAM_COLOR_TRICK" val="1"/>
  <p:tag name="KSO_WM_DIAGRAM_COLOR_TEXT_CAN_REMOVE" val="n"/>
  <p:tag name="KSO_WM_DIAGRAM_MAX_ITEMCNT" val="4"/>
  <p:tag name="KSO_WM_DIAGRAM_MIN_ITEMCNT" val="3"/>
  <p:tag name="KSO_WM_DIAGRAM_VIRTUALLY_FRAME" val="{&quot;height&quot;:355.6000061035156,&quot;left&quot;:-48.25,&quot;top&quot;:122.53751663328157,&quot;width&quot;:816.5}"/>
  <p:tag name="KSO_WM_DIAGRAM_COLOR_MATCH_VALUE" val="{&quot;shape&quot;:{&quot;fill&quot;:{&quot;type&quot;:0},&quot;glow&quot;:{&quot;colorType&quot;:0},&quot;line&quot;:{&quot;gradient&quot;:[{&quot;brightness&quot;:0,&quot;colorType&quot;:1,&quot;foreColorIndex&quot;:5,&quot;pos&quot;:0,&quot;transparency&quot;:0.30000001192092896},{&quot;brightness&quot;:0,&quot;colorType&quot;:1,&quot;foreColorIndex&quot;:5,&quot;pos&quot;:0.9100000262260437,&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USESOURCEFORMAT_APPLY" val="0"/>
</p:tagLst>
</file>

<file path=ppt/tags/tag521.xml><?xml version="1.0" encoding="utf-8"?>
<p:tagLst xmlns:p="http://schemas.openxmlformats.org/presentationml/2006/main">
  <p:tag name="KSO_WM_DIAGRAM_VIRTUALLY_FRAME" val="{&quot;height&quot;:355.6000061035156,&quot;left&quot;:-48.25,&quot;top&quot;:122.53751663328157,&quot;width&quot;:816.5}"/>
  <p:tag name="KSO_WM_UNIT_HIGHLIGHT" val="0"/>
  <p:tag name="KSO_WM_UNIT_COMPATIBLE" val="0"/>
  <p:tag name="KSO_WM_UNIT_DIAGRAM_ISNUMVISUAL" val="0"/>
  <p:tag name="KSO_WM_UNIT_DIAGRAM_ISREFERUNIT" val="0"/>
  <p:tag name="KSO_WM_UNIT_ID" val="diagram20234789_2*l_h_a*1_1_1"/>
  <p:tag name="KSO_WM_TEMPLATE_CATEGORY" val="diagram"/>
  <p:tag name="KSO_WM_TEMPLATE_INDEX" val="20234789"/>
  <p:tag name="KSO_WM_UNIT_LAYERLEVEL" val="1_1_1"/>
  <p:tag name="KSO_WM_TAG_VERSION" val="3.0"/>
  <p:tag name="KSO_WM_UNIT_ISCONTENTSTITLE" val="0"/>
  <p:tag name="KSO_WM_UNIT_ISNUMDGMTITLE" val="0"/>
  <p:tag name="KSO_WM_UNIT_NOCLEAR" val="0"/>
  <p:tag name="KSO_WM_UNIT_VALUE" val="20"/>
  <p:tag name="KSO_WM_DIAGRAM_GROUP_CODE" val="l1-1"/>
  <p:tag name="KSO_WM_UNIT_TYPE" val="l_h_a"/>
  <p:tag name="KSO_WM_UNIT_INDEX" val="1_1_1"/>
  <p:tag name="KSO_WM_DIAGRAM_MAX_ITEMCNT" val="4"/>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DIAGRAM_VERSION" val="3"/>
  <p:tag name="KSO_WM_DIAGRAM_COLOR_TRICK" val="1"/>
  <p:tag name="KSO_WM_DIAGRAM_COLOR_TEXT_CAN_REMOVE" val="n"/>
  <p:tag name="KSO_WM_UNIT_PRESET_TEXT" val="此处添加项标题"/>
  <p:tag name="KSO_WM_UNIT_TEXT_FILL_FORE_SCHEMECOLOR_INDEX" val="1"/>
  <p:tag name="KSO_WM_UNIT_TEXT_FILL_TYPE" val="1"/>
  <p:tag name="KSO_WM_UNIT_USESOURCEFORMAT_APPLY" val="0"/>
</p:tagLst>
</file>

<file path=ppt/tags/tag5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789_2*l_h_d*1_1_1"/>
  <p:tag name="KSO_WM_TEMPLATE_CATEGORY" val="diagram"/>
  <p:tag name="KSO_WM_TEMPLATE_INDEX" val="20234789"/>
  <p:tag name="KSO_WM_UNIT_LAYERLEVEL" val="1_1_1"/>
  <p:tag name="KSO_WM_TAG_VERSION" val="3.0"/>
  <p:tag name="KSO_WM_BEAUTIFY_FLAG" val="#wm#"/>
  <p:tag name="KSO_WM_UNIT_VALUE" val="529*520"/>
  <p:tag name="KSO_WM_UNIT_TYPE" val="l_h_d"/>
  <p:tag name="KSO_WM_UNIT_INDEX" val="1_1_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UNIT_LINE_FORE_SCHEMECOLOR_INDEX" val="5"/>
  <p:tag name="KSO_WM_DIAGRAM_MAX_ITEMCNT" val="4"/>
  <p:tag name="KSO_WM_DIAGRAM_MIN_ITEMCNT" val="3"/>
  <p:tag name="KSO_WM_DIAGRAM_VIRTUALLY_FRAME" val="{&quot;height&quot;:355.6000061035156,&quot;left&quot;:-48.25,&quot;top&quot;:122.53751663328157,&quot;width&quot;:816.5}"/>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0"/>
</p:tagLst>
</file>

<file path=ppt/tags/tag5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789_2*l_h_i*1_1_5"/>
  <p:tag name="KSO_WM_TEMPLATE_CATEGORY" val="diagram"/>
  <p:tag name="KSO_WM_TEMPLATE_INDEX" val="20234789"/>
  <p:tag name="KSO_WM_UNIT_LAYERLEVEL" val="1_1_1"/>
  <p:tag name="KSO_WM_TAG_VERSION" val="3.0"/>
  <p:tag name="KSO_WM_BEAUTIFY_FLAG" val="#wm#"/>
  <p:tag name="KSO_WM_UNIT_TYPE" val="l_h_i"/>
  <p:tag name="KSO_WM_UNIT_INDEX" val="1_1_5"/>
  <p:tag name="KSO_WM_DIAGRAM_VERSION" val="3"/>
  <p:tag name="KSO_WM_DIAGRAM_COLOR_TRICK" val="1"/>
  <p:tag name="KSO_WM_DIAGRAM_COLOR_TEXT_CAN_REMOVE" val="n"/>
  <p:tag name="KSO_WM_UNIT_FILL_TYPE" val="3"/>
  <p:tag name="KSO_WM_DIAGRAM_MAX_ITEMCNT" val="4"/>
  <p:tag name="KSO_WM_DIAGRAM_MIN_ITEMCNT" val="3"/>
  <p:tag name="KSO_WM_DIAGRAM_VIRTUALLY_FRAME" val="{&quot;height&quot;:355.6000061035156,&quot;left&quot;:-48.25,&quot;top&quot;:122.53751663328157,&quot;width&quot;:816.5}"/>
  <p:tag name="KSO_WM_DIAGRAM_COLOR_MATCH_VALUE" val="{&quot;shape&quot;:{&quot;fill&quot;:{&quot;gradient&quot;:[{&quot;brightness&quot;:0,&quot;colorType&quot;:1,&quot;foreColorIndex&quot;:5,&quot;pos&quot;:0,&quot;transparency&quot;:0},{&quot;brightness&quot;:0,&quot;colorType&quot;:1,&quot;foreColorIndex&quot;:5,&quot;pos&quot;:1,&quot;transparency&quot;:1}],&quot;type&quot;:3},&quot;glow&quot;:{&quot;colorType&quot;:0},&quot;line&quot;:{&quot;type&quot;:0},&quot;shadow&quot;:{&quot;brightness&quot;:0,&quot;colorType&quot;:2,&quot;rgb&quot;:&quot;#65b4d5&quot;,&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52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789_2*l_h_i*1_1_4"/>
  <p:tag name="KSO_WM_TEMPLATE_CATEGORY" val="diagram"/>
  <p:tag name="KSO_WM_TEMPLATE_INDEX" val="20234789"/>
  <p:tag name="KSO_WM_UNIT_LAYERLEVEL" val="1_1_1"/>
  <p:tag name="KSO_WM_TAG_VERSION" val="3.0"/>
  <p:tag name="KSO_WM_BEAUTIFY_FLAG" val="#wm#"/>
  <p:tag name="KSO_WM_UNIT_TYPE" val="l_h_i"/>
  <p:tag name="KSO_WM_UNIT_INDEX" val="1_1_4"/>
  <p:tag name="KSO_WM_DIAGRAM_VERSION" val="3"/>
  <p:tag name="KSO_WM_DIAGRAM_COLOR_TRICK" val="1"/>
  <p:tag name="KSO_WM_DIAGRAM_COLOR_TEXT_CAN_REMOVE" val="n"/>
  <p:tag name="KSO_WM_UNIT_FILL_TYPE" val="3"/>
  <p:tag name="KSO_WM_DIAGRAM_MAX_ITEMCNT" val="4"/>
  <p:tag name="KSO_WM_DIAGRAM_MIN_ITEMCNT" val="3"/>
  <p:tag name="KSO_WM_DIAGRAM_VIRTUALLY_FRAME" val="{&quot;height&quot;:355.6000061035156,&quot;left&quot;:-48.25,&quot;top&quot;:122.53751663328157,&quot;width&quot;:816.5}"/>
  <p:tag name="KSO_WM_DIAGRAM_COLOR_MATCH_VALUE" val="{&quot;shape&quot;:{&quot;fill&quot;:{&quot;gradient&quot;:[{&quot;brightness&quot;:0,&quot;colorType&quot;:1,&quot;foreColorIndex&quot;:5,&quot;pos&quot;:0,&quot;transparency&quot;:1},{&quot;brightness&quot;:0,&quot;colorType&quot;:1,&quot;foreColorIndex&quot;:5,&quot;pos&quot;:1,&quot;transparency&quot;:0.3400000035762787}],&quot;type&quot;:3},&quot;glow&quot;:{&quot;colorType&quot;:0},&quot;line&quot;:{&quot;type&quot;:0},&quot;shadow&quot;:{&quot;brightness&quot;:0,&quot;colorType&quot;:2,&quot;rgb&quot;:&quot;#65b4d5&quot;,&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5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789_2*l_h_i*1_1_2"/>
  <p:tag name="KSO_WM_TEMPLATE_CATEGORY" val="diagram"/>
  <p:tag name="KSO_WM_TEMPLATE_INDEX" val="20234789"/>
  <p:tag name="KSO_WM_UNIT_LAYERLEVEL" val="1_1_1"/>
  <p:tag name="KSO_WM_TAG_VERSION" val="3.0"/>
  <p:tag name="KSO_WM_BEAUTIFY_FLAG" val="#wm#"/>
  <p:tag name="KSO_WM_UNIT_TYPE" val="l_h_i"/>
  <p:tag name="KSO_WM_UNIT_INDEX" val="1_1_2"/>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4"/>
  <p:tag name="KSO_WM_DIAGRAM_MIN_ITEMCNT" val="3"/>
  <p:tag name="KSO_WM_DIAGRAM_VIRTUALLY_FRAME" val="{&quot;height&quot;:355.6000061035156,&quot;left&quot;:-48.25,&quot;top&quot;:122.53751663328157,&quot;width&quot;:816.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5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789_2*l_h_i*1_1_3"/>
  <p:tag name="KSO_WM_TEMPLATE_CATEGORY" val="diagram"/>
  <p:tag name="KSO_WM_TEMPLATE_INDEX" val="20234789"/>
  <p:tag name="KSO_WM_UNIT_LAYERLEVEL" val="1_1_1"/>
  <p:tag name="KSO_WM_TAG_VERSION" val="3.0"/>
  <p:tag name="KSO_WM_BEAUTIFY_FLAG" val="#wm#"/>
  <p:tag name="KSO_WM_UNIT_TYPE" val="l_h_i"/>
  <p:tag name="KSO_WM_UNIT_INDEX" val="1_1_3"/>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4"/>
  <p:tag name="KSO_WM_DIAGRAM_MIN_ITEMCNT" val="3"/>
  <p:tag name="KSO_WM_DIAGRAM_VIRTUALLY_FRAME" val="{&quot;height&quot;:355.6000061035156,&quot;left&quot;:-48.25,&quot;top&quot;:122.53751663328157,&quot;width&quot;:816.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5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789_2*l_h_i*1_1_6"/>
  <p:tag name="KSO_WM_TEMPLATE_CATEGORY" val="diagram"/>
  <p:tag name="KSO_WM_TEMPLATE_INDEX" val="20234789"/>
  <p:tag name="KSO_WM_UNIT_LAYERLEVEL" val="1_1_1"/>
  <p:tag name="KSO_WM_TAG_VERSION" val="3.0"/>
  <p:tag name="KSO_WM_BEAUTIFY_FLAG" val="#wm#"/>
  <p:tag name="KSO_WM_UNIT_TYPE" val="l_h_i"/>
  <p:tag name="KSO_WM_UNIT_INDEX" val="1_1_6"/>
  <p:tag name="KSO_WM_DIAGRAM_VERSION" val="3"/>
  <p:tag name="KSO_WM_DIAGRAM_COLOR_TRICK" val="1"/>
  <p:tag name="KSO_WM_DIAGRAM_COLOR_TEXT_CAN_REMOVE" val="n"/>
  <p:tag name="KSO_WM_UNIT_LINE_FORE_SCHEMECOLOR_INDEX" val="5"/>
  <p:tag name="KSO_WM_DIAGRAM_MAX_ITEMCNT" val="4"/>
  <p:tag name="KSO_WM_DIAGRAM_MIN_ITEMCNT" val="3"/>
  <p:tag name="KSO_WM_DIAGRAM_VIRTUALLY_FRAME" val="{&quot;height&quot;:355.6000061035156,&quot;left&quot;:-48.25,&quot;top&quot;:122.53751663328157,&quot;width&quot;:816.5}"/>
  <p:tag name="KSO_WM_DIAGRAM_COLOR_MATCH_VALUE" val="{&quot;shape&quot;:{&quot;fill&quot;:{&quot;type&quot;:0},&quot;glow&quot;:{&quot;colorType&quot;:0},&quot;line&quot;:{&quot;solidLine&quot;:{&quot;brightness&quot;:-0.25,&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TEXT_FILL_FORE_SCHEMECOLOR_INDEX" val="2"/>
  <p:tag name="KSO_WM_UNIT_TEXT_FILL_TYPE" val="1"/>
  <p:tag name="KSO_WM_UNIT_USESOURCEFORMAT_APPLY" val="0"/>
</p:tagLst>
</file>

<file path=ppt/tags/tag5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789_2*l_h_i*1_1_7"/>
  <p:tag name="KSO_WM_TEMPLATE_CATEGORY" val="diagram"/>
  <p:tag name="KSO_WM_TEMPLATE_INDEX" val="20234789"/>
  <p:tag name="KSO_WM_UNIT_LAYERLEVEL" val="1_1_1"/>
  <p:tag name="KSO_WM_TAG_VERSION" val="3.0"/>
  <p:tag name="KSO_WM_BEAUTIFY_FLAG" val="#wm#"/>
  <p:tag name="KSO_WM_UNIT_TYPE" val="l_h_i"/>
  <p:tag name="KSO_WM_UNIT_INDEX" val="1_1_7"/>
  <p:tag name="KSO_WM_DIAGRAM_VERSION" val="3"/>
  <p:tag name="KSO_WM_DIAGRAM_COLOR_TRICK" val="1"/>
  <p:tag name="KSO_WM_DIAGRAM_COLOR_TEXT_CAN_REMOVE" val="n"/>
  <p:tag name="KSO_WM_UNIT_LINE_FORE_SCHEMECOLOR_INDEX" val="5"/>
  <p:tag name="KSO_WM_DIAGRAM_MAX_ITEMCNT" val="4"/>
  <p:tag name="KSO_WM_DIAGRAM_MIN_ITEMCNT" val="3"/>
  <p:tag name="KSO_WM_DIAGRAM_VIRTUALLY_FRAME" val="{&quot;height&quot;:355.6000061035156,&quot;left&quot;:-48.25,&quot;top&quot;:122.53751663328157,&quot;width&quot;:816.5}"/>
  <p:tag name="KSO_WM_DIAGRAM_COLOR_MATCH_VALUE" val="{&quot;shape&quot;:{&quot;fill&quot;:{&quot;type&quot;:0},&quot;glow&quot;:{&quot;colorType&quot;:0},&quot;line&quot;:{&quot;solidLine&quot;:{&quot;brightness&quot;:-0.25,&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TEXT_FILL_FORE_SCHEMECOLOR_INDEX" val="2"/>
  <p:tag name="KSO_WM_UNIT_TEXT_FILL_TYPE" val="1"/>
  <p:tag name="KSO_WM_UNIT_USESOURCEFORMAT_APPLY" val="0"/>
</p:tagLst>
</file>

<file path=ppt/tags/tag5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789_2*l_h_d*1_2_1"/>
  <p:tag name="KSO_WM_TEMPLATE_CATEGORY" val="diagram"/>
  <p:tag name="KSO_WM_TEMPLATE_INDEX" val="20234789"/>
  <p:tag name="KSO_WM_UNIT_LAYERLEVEL" val="1_1_1"/>
  <p:tag name="KSO_WM_TAG_VERSION" val="3.0"/>
  <p:tag name="KSO_WM_BEAUTIFY_FLAG" val="#wm#"/>
  <p:tag name="KSO_WM_UNIT_VALUE" val="529*520"/>
  <p:tag name="KSO_WM_UNIT_TYPE" val="l_h_d"/>
  <p:tag name="KSO_WM_UNIT_INDEX" val="1_2_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UNIT_LINE_FORE_SCHEMECOLOR_INDEX" val="5"/>
  <p:tag name="KSO_WM_DIAGRAM_MAX_ITEMCNT" val="4"/>
  <p:tag name="KSO_WM_DIAGRAM_MIN_ITEMCNT" val="3"/>
  <p:tag name="KSO_WM_DIAGRAM_VIRTUALLY_FRAME" val="{&quot;height&quot;:355.6000061035156,&quot;left&quot;:-48.25,&quot;top&quot;:122.53751663328157,&quot;width&quot;:816.5}"/>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0"/>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789_2*l_h_i*1_2_5"/>
  <p:tag name="KSO_WM_TEMPLATE_CATEGORY" val="diagram"/>
  <p:tag name="KSO_WM_TEMPLATE_INDEX" val="20234789"/>
  <p:tag name="KSO_WM_UNIT_LAYERLEVEL" val="1_1_1"/>
  <p:tag name="KSO_WM_TAG_VERSION" val="3.0"/>
  <p:tag name="KSO_WM_BEAUTIFY_FLAG" val="#wm#"/>
  <p:tag name="KSO_WM_UNIT_TYPE" val="l_h_i"/>
  <p:tag name="KSO_WM_UNIT_INDEX" val="1_2_5"/>
  <p:tag name="KSO_WM_DIAGRAM_VERSION" val="3"/>
  <p:tag name="KSO_WM_DIAGRAM_COLOR_TRICK" val="1"/>
  <p:tag name="KSO_WM_DIAGRAM_COLOR_TEXT_CAN_REMOVE" val="n"/>
  <p:tag name="KSO_WM_UNIT_FILL_TYPE" val="3"/>
  <p:tag name="KSO_WM_DIAGRAM_MAX_ITEMCNT" val="4"/>
  <p:tag name="KSO_WM_DIAGRAM_MIN_ITEMCNT" val="3"/>
  <p:tag name="KSO_WM_DIAGRAM_VIRTUALLY_FRAME" val="{&quot;height&quot;:355.6000061035156,&quot;left&quot;:-48.25,&quot;top&quot;:122.53751663328157,&quot;width&quot;:816.5}"/>
  <p:tag name="KSO_WM_DIAGRAM_COLOR_MATCH_VALUE" val="{&quot;shape&quot;:{&quot;fill&quot;:{&quot;gradient&quot;:[{&quot;brightness&quot;:0,&quot;colorType&quot;:1,&quot;foreColorIndex&quot;:5,&quot;pos&quot;:0,&quot;transparency&quot;:0},{&quot;brightness&quot;:0,&quot;colorType&quot;:1,&quot;foreColorIndex&quot;:5,&quot;pos&quot;:1,&quot;transparency&quot;:1}],&quot;type&quot;:3},&quot;glow&quot;:{&quot;colorType&quot;:0},&quot;line&quot;:{&quot;type&quot;:0},&quot;shadow&quot;:{&quot;brightness&quot;:0,&quot;colorType&quot;:2,&quot;rgb&quot;:&quot;#65b4d5&quot;,&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5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789_2*l_h_i*1_2_4"/>
  <p:tag name="KSO_WM_TEMPLATE_CATEGORY" val="diagram"/>
  <p:tag name="KSO_WM_TEMPLATE_INDEX" val="20234789"/>
  <p:tag name="KSO_WM_UNIT_LAYERLEVEL" val="1_1_1"/>
  <p:tag name="KSO_WM_TAG_VERSION" val="3.0"/>
  <p:tag name="KSO_WM_BEAUTIFY_FLAG" val="#wm#"/>
  <p:tag name="KSO_WM_UNIT_TYPE" val="l_h_i"/>
  <p:tag name="KSO_WM_UNIT_INDEX" val="1_2_4"/>
  <p:tag name="KSO_WM_DIAGRAM_VERSION" val="3"/>
  <p:tag name="KSO_WM_DIAGRAM_COLOR_TRICK" val="1"/>
  <p:tag name="KSO_WM_DIAGRAM_COLOR_TEXT_CAN_REMOVE" val="n"/>
  <p:tag name="KSO_WM_UNIT_FILL_TYPE" val="3"/>
  <p:tag name="KSO_WM_DIAGRAM_MAX_ITEMCNT" val="4"/>
  <p:tag name="KSO_WM_DIAGRAM_MIN_ITEMCNT" val="3"/>
  <p:tag name="KSO_WM_DIAGRAM_VIRTUALLY_FRAME" val="{&quot;height&quot;:355.6000061035156,&quot;left&quot;:-48.25,&quot;top&quot;:122.53751663328157,&quot;width&quot;:816.5}"/>
  <p:tag name="KSO_WM_DIAGRAM_COLOR_MATCH_VALUE" val="{&quot;shape&quot;:{&quot;fill&quot;:{&quot;gradient&quot;:[{&quot;brightness&quot;:0,&quot;colorType&quot;:1,&quot;foreColorIndex&quot;:5,&quot;pos&quot;:0,&quot;transparency&quot;:1},{&quot;brightness&quot;:0,&quot;colorType&quot;:1,&quot;foreColorIndex&quot;:5,&quot;pos&quot;:1,&quot;transparency&quot;:0.3400000035762787}],&quot;type&quot;:3},&quot;glow&quot;:{&quot;colorType&quot;:0},&quot;line&quot;:{&quot;type&quot;:0},&quot;shadow&quot;:{&quot;brightness&quot;:0,&quot;colorType&quot;:2,&quot;rgb&quot;:&quot;#65b4d5&quot;,&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5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789_2*l_h_i*1_2_3"/>
  <p:tag name="KSO_WM_TEMPLATE_CATEGORY" val="diagram"/>
  <p:tag name="KSO_WM_TEMPLATE_INDEX" val="20234789"/>
  <p:tag name="KSO_WM_UNIT_LAYERLEVEL" val="1_1_1"/>
  <p:tag name="KSO_WM_TAG_VERSION" val="3.0"/>
  <p:tag name="KSO_WM_BEAUTIFY_FLAG" val="#wm#"/>
  <p:tag name="KSO_WM_UNIT_TYPE" val="l_h_i"/>
  <p:tag name="KSO_WM_UNIT_INDEX" val="1_2_3"/>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4"/>
  <p:tag name="KSO_WM_DIAGRAM_MIN_ITEMCNT" val="3"/>
  <p:tag name="KSO_WM_DIAGRAM_VIRTUALLY_FRAME" val="{&quot;height&quot;:355.6000061035156,&quot;left&quot;:-48.25,&quot;top&quot;:122.53751663328157,&quot;width&quot;:816.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5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789_2*l_h_i*1_2_2"/>
  <p:tag name="KSO_WM_TEMPLATE_CATEGORY" val="diagram"/>
  <p:tag name="KSO_WM_TEMPLATE_INDEX" val="20234789"/>
  <p:tag name="KSO_WM_UNIT_LAYERLEVEL" val="1_1_1"/>
  <p:tag name="KSO_WM_TAG_VERSION" val="3.0"/>
  <p:tag name="KSO_WM_BEAUTIFY_FLAG" val="#wm#"/>
  <p:tag name="KSO_WM_UNIT_TYPE" val="l_h_i"/>
  <p:tag name="KSO_WM_UNIT_INDEX" val="1_2_2"/>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4"/>
  <p:tag name="KSO_WM_DIAGRAM_MIN_ITEMCNT" val="3"/>
  <p:tag name="KSO_WM_DIAGRAM_VIRTUALLY_FRAME" val="{&quot;height&quot;:355.6000061035156,&quot;left&quot;:-48.25,&quot;top&quot;:122.53751663328157,&quot;width&quot;:816.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5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789_2*l_h_i*1_2_6"/>
  <p:tag name="KSO_WM_TEMPLATE_CATEGORY" val="diagram"/>
  <p:tag name="KSO_WM_TEMPLATE_INDEX" val="20234789"/>
  <p:tag name="KSO_WM_UNIT_LAYERLEVEL" val="1_1_1"/>
  <p:tag name="KSO_WM_TAG_VERSION" val="3.0"/>
  <p:tag name="KSO_WM_BEAUTIFY_FLAG" val="#wm#"/>
  <p:tag name="KSO_WM_UNIT_TYPE" val="l_h_i"/>
  <p:tag name="KSO_WM_UNIT_INDEX" val="1_2_6"/>
  <p:tag name="KSO_WM_DIAGRAM_VERSION" val="3"/>
  <p:tag name="KSO_WM_DIAGRAM_COLOR_TRICK" val="1"/>
  <p:tag name="KSO_WM_DIAGRAM_COLOR_TEXT_CAN_REMOVE" val="n"/>
  <p:tag name="KSO_WM_UNIT_LINE_FORE_SCHEMECOLOR_INDEX" val="5"/>
  <p:tag name="KSO_WM_DIAGRAM_MAX_ITEMCNT" val="4"/>
  <p:tag name="KSO_WM_DIAGRAM_MIN_ITEMCNT" val="3"/>
  <p:tag name="KSO_WM_DIAGRAM_VIRTUALLY_FRAME" val="{&quot;height&quot;:355.6000061035156,&quot;left&quot;:-48.25,&quot;top&quot;:122.53751663328157,&quot;width&quot;:816.5}"/>
  <p:tag name="KSO_WM_DIAGRAM_COLOR_MATCH_VALUE" val="{&quot;shape&quot;:{&quot;fill&quot;:{&quot;type&quot;:0},&quot;glow&quot;:{&quot;colorType&quot;:0},&quot;line&quot;:{&quot;solidLine&quot;:{&quot;brightness&quot;:-0.25,&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TEXT_FILL_FORE_SCHEMECOLOR_INDEX" val="2"/>
  <p:tag name="KSO_WM_UNIT_TEXT_FILL_TYPE" val="1"/>
  <p:tag name="KSO_WM_UNIT_USESOURCEFORMAT_APPLY" val="0"/>
</p:tagLst>
</file>

<file path=ppt/tags/tag5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789_2*l_h_i*1_2_7"/>
  <p:tag name="KSO_WM_TEMPLATE_CATEGORY" val="diagram"/>
  <p:tag name="KSO_WM_TEMPLATE_INDEX" val="20234789"/>
  <p:tag name="KSO_WM_UNIT_LAYERLEVEL" val="1_1_1"/>
  <p:tag name="KSO_WM_TAG_VERSION" val="3.0"/>
  <p:tag name="KSO_WM_BEAUTIFY_FLAG" val="#wm#"/>
  <p:tag name="KSO_WM_UNIT_TYPE" val="l_h_i"/>
  <p:tag name="KSO_WM_UNIT_INDEX" val="1_2_7"/>
  <p:tag name="KSO_WM_DIAGRAM_VERSION" val="3"/>
  <p:tag name="KSO_WM_DIAGRAM_COLOR_TRICK" val="1"/>
  <p:tag name="KSO_WM_DIAGRAM_COLOR_TEXT_CAN_REMOVE" val="n"/>
  <p:tag name="KSO_WM_UNIT_LINE_FORE_SCHEMECOLOR_INDEX" val="5"/>
  <p:tag name="KSO_WM_DIAGRAM_MAX_ITEMCNT" val="4"/>
  <p:tag name="KSO_WM_DIAGRAM_MIN_ITEMCNT" val="3"/>
  <p:tag name="KSO_WM_DIAGRAM_VIRTUALLY_FRAME" val="{&quot;height&quot;:355.6000061035156,&quot;left&quot;:-48.25,&quot;top&quot;:122.53751663328157,&quot;width&quot;:816.5}"/>
  <p:tag name="KSO_WM_DIAGRAM_COLOR_MATCH_VALUE" val="{&quot;shape&quot;:{&quot;fill&quot;:{&quot;type&quot;:0},&quot;glow&quot;:{&quot;colorType&quot;:0},&quot;line&quot;:{&quot;solidLine&quot;:{&quot;brightness&quot;:-0.25,&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TEXT_FILL_FORE_SCHEMECOLOR_INDEX" val="2"/>
  <p:tag name="KSO_WM_UNIT_TEXT_FILL_TYPE" val="1"/>
  <p:tag name="KSO_WM_UNIT_USESOURCEFORMAT_APPLY" val="0"/>
</p:tagLst>
</file>

<file path=ppt/tags/tag53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789_2*l_h_d*1_3_1"/>
  <p:tag name="KSO_WM_TEMPLATE_CATEGORY" val="diagram"/>
  <p:tag name="KSO_WM_TEMPLATE_INDEX" val="20234789"/>
  <p:tag name="KSO_WM_UNIT_LAYERLEVEL" val="1_1_1"/>
  <p:tag name="KSO_WM_TAG_VERSION" val="3.0"/>
  <p:tag name="KSO_WM_BEAUTIFY_FLAG" val="#wm#"/>
  <p:tag name="KSO_WM_UNIT_VALUE" val="529*520"/>
  <p:tag name="KSO_WM_UNIT_TYPE" val="l_h_d"/>
  <p:tag name="KSO_WM_UNIT_INDEX" val="1_3_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UNIT_LINE_FORE_SCHEMECOLOR_INDEX" val="5"/>
  <p:tag name="KSO_WM_DIAGRAM_MAX_ITEMCNT" val="4"/>
  <p:tag name="KSO_WM_DIAGRAM_MIN_ITEMCNT" val="3"/>
  <p:tag name="KSO_WM_DIAGRAM_VIRTUALLY_FRAME" val="{&quot;height&quot;:355.6000061035156,&quot;left&quot;:-48.25,&quot;top&quot;:122.53751663328157,&quot;width&quot;:816.5}"/>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0"/>
</p:tagLst>
</file>

<file path=ppt/tags/tag5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789_2*l_h_i*1_3_5"/>
  <p:tag name="KSO_WM_TEMPLATE_CATEGORY" val="diagram"/>
  <p:tag name="KSO_WM_TEMPLATE_INDEX" val="20234789"/>
  <p:tag name="KSO_WM_UNIT_LAYERLEVEL" val="1_1_1"/>
  <p:tag name="KSO_WM_TAG_VERSION" val="3.0"/>
  <p:tag name="KSO_WM_BEAUTIFY_FLAG" val="#wm#"/>
  <p:tag name="KSO_WM_UNIT_TYPE" val="l_h_i"/>
  <p:tag name="KSO_WM_UNIT_INDEX" val="1_3_5"/>
  <p:tag name="KSO_WM_DIAGRAM_VERSION" val="3"/>
  <p:tag name="KSO_WM_DIAGRAM_COLOR_TRICK" val="1"/>
  <p:tag name="KSO_WM_DIAGRAM_COLOR_TEXT_CAN_REMOVE" val="n"/>
  <p:tag name="KSO_WM_UNIT_FILL_TYPE" val="3"/>
  <p:tag name="KSO_WM_DIAGRAM_MAX_ITEMCNT" val="4"/>
  <p:tag name="KSO_WM_DIAGRAM_MIN_ITEMCNT" val="3"/>
  <p:tag name="KSO_WM_DIAGRAM_VIRTUALLY_FRAME" val="{&quot;height&quot;:355.6000061035156,&quot;left&quot;:-48.25,&quot;top&quot;:122.53751663328157,&quot;width&quot;:816.5}"/>
  <p:tag name="KSO_WM_DIAGRAM_COLOR_MATCH_VALUE" val="{&quot;shape&quot;:{&quot;fill&quot;:{&quot;gradient&quot;:[{&quot;brightness&quot;:0,&quot;colorType&quot;:1,&quot;foreColorIndex&quot;:5,&quot;pos&quot;:0,&quot;transparency&quot;:0},{&quot;brightness&quot;:0,&quot;colorType&quot;:1,&quot;foreColorIndex&quot;:5,&quot;pos&quot;:1,&quot;transparency&quot;:1}],&quot;type&quot;:3},&quot;glow&quot;:{&quot;colorType&quot;:0},&quot;line&quot;:{&quot;type&quot;:0},&quot;shadow&quot;:{&quot;brightness&quot;:0,&quot;colorType&quot;:2,&quot;rgb&quot;:&quot;#65b4d5&quot;,&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5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789_2*l_h_i*1_3_4"/>
  <p:tag name="KSO_WM_TEMPLATE_CATEGORY" val="diagram"/>
  <p:tag name="KSO_WM_TEMPLATE_INDEX" val="20234789"/>
  <p:tag name="KSO_WM_UNIT_LAYERLEVEL" val="1_1_1"/>
  <p:tag name="KSO_WM_TAG_VERSION" val="3.0"/>
  <p:tag name="KSO_WM_BEAUTIFY_FLAG" val="#wm#"/>
  <p:tag name="KSO_WM_UNIT_TYPE" val="l_h_i"/>
  <p:tag name="KSO_WM_UNIT_INDEX" val="1_3_4"/>
  <p:tag name="KSO_WM_DIAGRAM_VERSION" val="3"/>
  <p:tag name="KSO_WM_DIAGRAM_COLOR_TRICK" val="1"/>
  <p:tag name="KSO_WM_DIAGRAM_COLOR_TEXT_CAN_REMOVE" val="n"/>
  <p:tag name="KSO_WM_UNIT_FILL_TYPE" val="3"/>
  <p:tag name="KSO_WM_DIAGRAM_MAX_ITEMCNT" val="4"/>
  <p:tag name="KSO_WM_DIAGRAM_MIN_ITEMCNT" val="3"/>
  <p:tag name="KSO_WM_DIAGRAM_VIRTUALLY_FRAME" val="{&quot;height&quot;:355.6000061035156,&quot;left&quot;:-48.25,&quot;top&quot;:122.53751663328157,&quot;width&quot;:816.5}"/>
  <p:tag name="KSO_WM_DIAGRAM_COLOR_MATCH_VALUE" val="{&quot;shape&quot;:{&quot;fill&quot;:{&quot;gradient&quot;:[{&quot;brightness&quot;:0,&quot;colorType&quot;:1,&quot;foreColorIndex&quot;:5,&quot;pos&quot;:0,&quot;transparency&quot;:1},{&quot;brightness&quot;:0,&quot;colorType&quot;:1,&quot;foreColorIndex&quot;:5,&quot;pos&quot;:1,&quot;transparency&quot;:0.3400000035762787}],&quot;type&quot;:3},&quot;glow&quot;:{&quot;colorType&quot;:0},&quot;line&quot;:{&quot;type&quot;:0},&quot;shadow&quot;:{&quot;brightness&quot;:0,&quot;colorType&quot;:2,&quot;rgb&quot;:&quot;#65b4d5&quot;,&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53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789_2*l_h_i*1_3_3"/>
  <p:tag name="KSO_WM_TEMPLATE_CATEGORY" val="diagram"/>
  <p:tag name="KSO_WM_TEMPLATE_INDEX" val="20234789"/>
  <p:tag name="KSO_WM_UNIT_LAYERLEVEL" val="1_1_1"/>
  <p:tag name="KSO_WM_TAG_VERSION" val="3.0"/>
  <p:tag name="KSO_WM_BEAUTIFY_FLAG" val="#wm#"/>
  <p:tag name="KSO_WM_UNIT_TYPE" val="l_h_i"/>
  <p:tag name="KSO_WM_UNIT_INDEX" val="1_3_3"/>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4"/>
  <p:tag name="KSO_WM_DIAGRAM_MIN_ITEMCNT" val="3"/>
  <p:tag name="KSO_WM_DIAGRAM_VIRTUALLY_FRAME" val="{&quot;height&quot;:355.6000061035156,&quot;left&quot;:-48.25,&quot;top&quot;:122.53751663328157,&quot;width&quot;:816.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5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9*f*1"/>
  <p:tag name="KSO_WM_UNIT_LAYERLEVEL" val="1"/>
  <p:tag name="KSO_WM_TAG_VERSION" val="1.0"/>
  <p:tag name="KSO_WM_BEAUTIFY_FLAG" val="#wm#"/>
  <p:tag name="KSO_WM_UNIT_TEXT_FILL_FORE_SCHEMECOLOR_INDEX_BRIGHTNESS" val="0.25"/>
  <p:tag name="KSO_WM_UNIT_TEXT_FILL_FORE_SCHEMECOLOR_INDEX" val="13"/>
  <p:tag name="KSO_WM_UNIT_TEXT_FILL_TYPE" val="1"/>
  <p:tag name="KSO_WM_UNIT_PRESET_TEXT" val="单击此处编辑母版文本样式&#10;第二级&#10;第三级&#10;第四级&#10;第五级"/>
</p:tagLst>
</file>

<file path=ppt/tags/tag5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789_2*l_h_i*1_3_2"/>
  <p:tag name="KSO_WM_TEMPLATE_CATEGORY" val="diagram"/>
  <p:tag name="KSO_WM_TEMPLATE_INDEX" val="20234789"/>
  <p:tag name="KSO_WM_UNIT_LAYERLEVEL" val="1_1_1"/>
  <p:tag name="KSO_WM_TAG_VERSION" val="3.0"/>
  <p:tag name="KSO_WM_BEAUTIFY_FLAG" val="#wm#"/>
  <p:tag name="KSO_WM_UNIT_TYPE" val="l_h_i"/>
  <p:tag name="KSO_WM_UNIT_INDEX" val="1_3_2"/>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4"/>
  <p:tag name="KSO_WM_DIAGRAM_MIN_ITEMCNT" val="3"/>
  <p:tag name="KSO_WM_DIAGRAM_VIRTUALLY_FRAME" val="{&quot;height&quot;:355.6000061035156,&quot;left&quot;:-48.25,&quot;top&quot;:122.53751663328157,&quot;width&quot;:816.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54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789_2*l_h_i*1_3_6"/>
  <p:tag name="KSO_WM_TEMPLATE_CATEGORY" val="diagram"/>
  <p:tag name="KSO_WM_TEMPLATE_INDEX" val="20234789"/>
  <p:tag name="KSO_WM_UNIT_LAYERLEVEL" val="1_1_1"/>
  <p:tag name="KSO_WM_TAG_VERSION" val="3.0"/>
  <p:tag name="KSO_WM_BEAUTIFY_FLAG" val="#wm#"/>
  <p:tag name="KSO_WM_UNIT_TYPE" val="l_h_i"/>
  <p:tag name="KSO_WM_UNIT_INDEX" val="1_3_6"/>
  <p:tag name="KSO_WM_DIAGRAM_VERSION" val="3"/>
  <p:tag name="KSO_WM_DIAGRAM_COLOR_TRICK" val="1"/>
  <p:tag name="KSO_WM_DIAGRAM_COLOR_TEXT_CAN_REMOVE" val="n"/>
  <p:tag name="KSO_WM_UNIT_LINE_FORE_SCHEMECOLOR_INDEX" val="5"/>
  <p:tag name="KSO_WM_DIAGRAM_MAX_ITEMCNT" val="4"/>
  <p:tag name="KSO_WM_DIAGRAM_MIN_ITEMCNT" val="3"/>
  <p:tag name="KSO_WM_DIAGRAM_VIRTUALLY_FRAME" val="{&quot;height&quot;:355.6000061035156,&quot;left&quot;:-48.25,&quot;top&quot;:122.53751663328157,&quot;width&quot;:816.5}"/>
  <p:tag name="KSO_WM_DIAGRAM_COLOR_MATCH_VALUE" val="{&quot;shape&quot;:{&quot;fill&quot;:{&quot;type&quot;:0},&quot;glow&quot;:{&quot;colorType&quot;:0},&quot;line&quot;:{&quot;solidLine&quot;:{&quot;brightness&quot;:-0.25,&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TEXT_FILL_FORE_SCHEMECOLOR_INDEX" val="2"/>
  <p:tag name="KSO_WM_UNIT_TEXT_FILL_TYPE" val="1"/>
  <p:tag name="KSO_WM_UNIT_USESOURCEFORMAT_APPLY" val="0"/>
</p:tagLst>
</file>

<file path=ppt/tags/tag54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789_2*l_h_i*1_3_7"/>
  <p:tag name="KSO_WM_TEMPLATE_CATEGORY" val="diagram"/>
  <p:tag name="KSO_WM_TEMPLATE_INDEX" val="20234789"/>
  <p:tag name="KSO_WM_UNIT_LAYERLEVEL" val="1_1_1"/>
  <p:tag name="KSO_WM_TAG_VERSION" val="3.0"/>
  <p:tag name="KSO_WM_BEAUTIFY_FLAG" val="#wm#"/>
  <p:tag name="KSO_WM_UNIT_TYPE" val="l_h_i"/>
  <p:tag name="KSO_WM_UNIT_INDEX" val="1_3_7"/>
  <p:tag name="KSO_WM_DIAGRAM_VERSION" val="3"/>
  <p:tag name="KSO_WM_DIAGRAM_COLOR_TRICK" val="1"/>
  <p:tag name="KSO_WM_DIAGRAM_COLOR_TEXT_CAN_REMOVE" val="n"/>
  <p:tag name="KSO_WM_UNIT_LINE_FORE_SCHEMECOLOR_INDEX" val="5"/>
  <p:tag name="KSO_WM_DIAGRAM_MAX_ITEMCNT" val="4"/>
  <p:tag name="KSO_WM_DIAGRAM_MIN_ITEMCNT" val="3"/>
  <p:tag name="KSO_WM_DIAGRAM_VIRTUALLY_FRAME" val="{&quot;height&quot;:355.6000061035156,&quot;left&quot;:-48.25,&quot;top&quot;:122.53751663328157,&quot;width&quot;:816.5}"/>
  <p:tag name="KSO_WM_DIAGRAM_COLOR_MATCH_VALUE" val="{&quot;shape&quot;:{&quot;fill&quot;:{&quot;type&quot;:0},&quot;glow&quot;:{&quot;colorType&quot;:0},&quot;line&quot;:{&quot;solidLine&quot;:{&quot;brightness&quot;:-0.25,&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TEXT_FILL_FORE_SCHEMECOLOR_INDEX" val="2"/>
  <p:tag name="KSO_WM_UNIT_TEXT_FILL_TYPE" val="1"/>
  <p:tag name="KSO_WM_UNIT_USESOURCEFORMAT_APPLY" val="0"/>
</p:tagLst>
</file>

<file path=ppt/tags/tag54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789_2*l_h_d*1_4_1"/>
  <p:tag name="KSO_WM_TEMPLATE_CATEGORY" val="diagram"/>
  <p:tag name="KSO_WM_TEMPLATE_INDEX" val="20234789"/>
  <p:tag name="KSO_WM_UNIT_LAYERLEVEL" val="1_1_1"/>
  <p:tag name="KSO_WM_TAG_VERSION" val="3.0"/>
  <p:tag name="KSO_WM_BEAUTIFY_FLAG" val="#wm#"/>
  <p:tag name="KSO_WM_UNIT_VALUE" val="529*520"/>
  <p:tag name="KSO_WM_UNIT_TYPE" val="l_h_d"/>
  <p:tag name="KSO_WM_UNIT_INDEX" val="1_4_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UNIT_LINE_FORE_SCHEMECOLOR_INDEX" val="5"/>
  <p:tag name="KSO_WM_DIAGRAM_MAX_ITEMCNT" val="4"/>
  <p:tag name="KSO_WM_DIAGRAM_MIN_ITEMCNT" val="3"/>
  <p:tag name="KSO_WM_DIAGRAM_VIRTUALLY_FRAME" val="{&quot;height&quot;:355.6000061035156,&quot;left&quot;:-48.25,&quot;top&quot;:122.53751663328157,&quot;width&quot;:816.5}"/>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ILL_TYPE" val="2"/>
  <p:tag name="KSO_WM_UNIT_USESOURCEFORMAT_APPLY" val="0"/>
</p:tagLst>
</file>

<file path=ppt/tags/tag54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789_2*l_h_i*1_4_5"/>
  <p:tag name="KSO_WM_TEMPLATE_CATEGORY" val="diagram"/>
  <p:tag name="KSO_WM_TEMPLATE_INDEX" val="20234789"/>
  <p:tag name="KSO_WM_UNIT_LAYERLEVEL" val="1_1_1"/>
  <p:tag name="KSO_WM_TAG_VERSION" val="3.0"/>
  <p:tag name="KSO_WM_BEAUTIFY_FLAG" val="#wm#"/>
  <p:tag name="KSO_WM_UNIT_TYPE" val="l_h_i"/>
  <p:tag name="KSO_WM_UNIT_INDEX" val="1_4_5"/>
  <p:tag name="KSO_WM_DIAGRAM_VERSION" val="3"/>
  <p:tag name="KSO_WM_DIAGRAM_COLOR_TRICK" val="1"/>
  <p:tag name="KSO_WM_DIAGRAM_COLOR_TEXT_CAN_REMOVE" val="n"/>
  <p:tag name="KSO_WM_UNIT_FILL_TYPE" val="3"/>
  <p:tag name="KSO_WM_DIAGRAM_MAX_ITEMCNT" val="4"/>
  <p:tag name="KSO_WM_DIAGRAM_MIN_ITEMCNT" val="3"/>
  <p:tag name="KSO_WM_DIAGRAM_VIRTUALLY_FRAME" val="{&quot;height&quot;:355.6000061035156,&quot;left&quot;:-48.25,&quot;top&quot;:122.53751663328157,&quot;width&quot;:816.5}"/>
  <p:tag name="KSO_WM_DIAGRAM_COLOR_MATCH_VALUE" val="{&quot;shape&quot;:{&quot;fill&quot;:{&quot;gradient&quot;:[{&quot;brightness&quot;:0,&quot;colorType&quot;:1,&quot;foreColorIndex&quot;:5,&quot;pos&quot;:0,&quot;transparency&quot;:0},{&quot;brightness&quot;:0,&quot;colorType&quot;:1,&quot;foreColorIndex&quot;:5,&quot;pos&quot;:1,&quot;transparency&quot;:1}],&quot;type&quot;:3},&quot;glow&quot;:{&quot;colorType&quot;:0},&quot;line&quot;:{&quot;type&quot;:0},&quot;shadow&quot;:{&quot;brightness&quot;:0,&quot;colorType&quot;:2,&quot;rgb&quot;:&quot;#65b4d5&quot;,&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54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789_2*l_h_i*1_4_4"/>
  <p:tag name="KSO_WM_TEMPLATE_CATEGORY" val="diagram"/>
  <p:tag name="KSO_WM_TEMPLATE_INDEX" val="20234789"/>
  <p:tag name="KSO_WM_UNIT_LAYERLEVEL" val="1_1_1"/>
  <p:tag name="KSO_WM_TAG_VERSION" val="3.0"/>
  <p:tag name="KSO_WM_BEAUTIFY_FLAG" val="#wm#"/>
  <p:tag name="KSO_WM_UNIT_TYPE" val="l_h_i"/>
  <p:tag name="KSO_WM_UNIT_INDEX" val="1_4_4"/>
  <p:tag name="KSO_WM_DIAGRAM_VERSION" val="3"/>
  <p:tag name="KSO_WM_DIAGRAM_COLOR_TRICK" val="1"/>
  <p:tag name="KSO_WM_DIAGRAM_COLOR_TEXT_CAN_REMOVE" val="n"/>
  <p:tag name="KSO_WM_UNIT_FILL_TYPE" val="3"/>
  <p:tag name="KSO_WM_DIAGRAM_MAX_ITEMCNT" val="4"/>
  <p:tag name="KSO_WM_DIAGRAM_MIN_ITEMCNT" val="3"/>
  <p:tag name="KSO_WM_DIAGRAM_VIRTUALLY_FRAME" val="{&quot;height&quot;:355.6000061035156,&quot;left&quot;:-48.25,&quot;top&quot;:122.53751663328157,&quot;width&quot;:816.5}"/>
  <p:tag name="KSO_WM_DIAGRAM_COLOR_MATCH_VALUE" val="{&quot;shape&quot;:{&quot;fill&quot;:{&quot;gradient&quot;:[{&quot;brightness&quot;:0,&quot;colorType&quot;:1,&quot;foreColorIndex&quot;:5,&quot;pos&quot;:0,&quot;transparency&quot;:1},{&quot;brightness&quot;:0,&quot;colorType&quot;:1,&quot;foreColorIndex&quot;:5,&quot;pos&quot;:1,&quot;transparency&quot;:0.3400000035762787}],&quot;type&quot;:3},&quot;glow&quot;:{&quot;colorType&quot;:0},&quot;line&quot;:{&quot;type&quot;:0},&quot;shadow&quot;:{&quot;brightness&quot;:0,&quot;colorType&quot;:2,&quot;rgb&quot;:&quot;#65b4d5&quot;,&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54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789_2*l_h_i*1_4_3"/>
  <p:tag name="KSO_WM_TEMPLATE_CATEGORY" val="diagram"/>
  <p:tag name="KSO_WM_TEMPLATE_INDEX" val="20234789"/>
  <p:tag name="KSO_WM_UNIT_LAYERLEVEL" val="1_1_1"/>
  <p:tag name="KSO_WM_TAG_VERSION" val="3.0"/>
  <p:tag name="KSO_WM_BEAUTIFY_FLAG" val="#wm#"/>
  <p:tag name="KSO_WM_UNIT_TYPE" val="l_h_i"/>
  <p:tag name="KSO_WM_UNIT_INDEX" val="1_4_3"/>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4"/>
  <p:tag name="KSO_WM_DIAGRAM_MIN_ITEMCNT" val="3"/>
  <p:tag name="KSO_WM_DIAGRAM_VIRTUALLY_FRAME" val="{&quot;height&quot;:355.6000061035156,&quot;left&quot;:-48.25,&quot;top&quot;:122.53751663328157,&quot;width&quot;:816.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54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789_2*l_h_i*1_4_2"/>
  <p:tag name="KSO_WM_TEMPLATE_CATEGORY" val="diagram"/>
  <p:tag name="KSO_WM_TEMPLATE_INDEX" val="20234789"/>
  <p:tag name="KSO_WM_UNIT_LAYERLEVEL" val="1_1_1"/>
  <p:tag name="KSO_WM_TAG_VERSION" val="3.0"/>
  <p:tag name="KSO_WM_BEAUTIFY_FLAG" val="#wm#"/>
  <p:tag name="KSO_WM_UNIT_TYPE" val="l_h_i"/>
  <p:tag name="KSO_WM_UNIT_INDEX" val="1_4_2"/>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MAX_ITEMCNT" val="4"/>
  <p:tag name="KSO_WM_DIAGRAM_MIN_ITEMCNT" val="3"/>
  <p:tag name="KSO_WM_DIAGRAM_VIRTUALLY_FRAME" val="{&quot;height&quot;:355.6000061035156,&quot;left&quot;:-48.25,&quot;top&quot;:122.53751663328157,&quot;width&quot;:816.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0"/>
</p:tagLst>
</file>

<file path=ppt/tags/tag54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789_2*l_h_i*1_4_6"/>
  <p:tag name="KSO_WM_TEMPLATE_CATEGORY" val="diagram"/>
  <p:tag name="KSO_WM_TEMPLATE_INDEX" val="20234789"/>
  <p:tag name="KSO_WM_UNIT_LAYERLEVEL" val="1_1_1"/>
  <p:tag name="KSO_WM_TAG_VERSION" val="3.0"/>
  <p:tag name="KSO_WM_BEAUTIFY_FLAG" val="#wm#"/>
  <p:tag name="KSO_WM_UNIT_TYPE" val="l_h_i"/>
  <p:tag name="KSO_WM_UNIT_INDEX" val="1_4_6"/>
  <p:tag name="KSO_WM_DIAGRAM_VERSION" val="3"/>
  <p:tag name="KSO_WM_DIAGRAM_COLOR_TRICK" val="1"/>
  <p:tag name="KSO_WM_DIAGRAM_COLOR_TEXT_CAN_REMOVE" val="n"/>
  <p:tag name="KSO_WM_UNIT_LINE_FORE_SCHEMECOLOR_INDEX" val="5"/>
  <p:tag name="KSO_WM_DIAGRAM_MAX_ITEMCNT" val="4"/>
  <p:tag name="KSO_WM_DIAGRAM_MIN_ITEMCNT" val="3"/>
  <p:tag name="KSO_WM_DIAGRAM_VIRTUALLY_FRAME" val="{&quot;height&quot;:355.6000061035156,&quot;left&quot;:-48.25,&quot;top&quot;:122.53751663328157,&quot;width&quot;:816.5}"/>
  <p:tag name="KSO_WM_DIAGRAM_COLOR_MATCH_VALUE" val="{&quot;shape&quot;:{&quot;fill&quot;:{&quot;type&quot;:0},&quot;glow&quot;:{&quot;colorType&quot;:0},&quot;line&quot;:{&quot;solidLine&quot;:{&quot;brightness&quot;:-0.25,&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TEXT_FILL_FORE_SCHEMECOLOR_INDEX" val="2"/>
  <p:tag name="KSO_WM_UNIT_TEXT_FILL_TYPE" val="1"/>
  <p:tag name="KSO_WM_UNIT_USESOURCEFORMAT_APPLY" val="0"/>
</p:tagLst>
</file>

<file path=ppt/tags/tag54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789_2*l_h_i*1_4_7"/>
  <p:tag name="KSO_WM_TEMPLATE_CATEGORY" val="diagram"/>
  <p:tag name="KSO_WM_TEMPLATE_INDEX" val="20234789"/>
  <p:tag name="KSO_WM_UNIT_LAYERLEVEL" val="1_1_1"/>
  <p:tag name="KSO_WM_TAG_VERSION" val="3.0"/>
  <p:tag name="KSO_WM_BEAUTIFY_FLAG" val="#wm#"/>
  <p:tag name="KSO_WM_UNIT_TYPE" val="l_h_i"/>
  <p:tag name="KSO_WM_UNIT_INDEX" val="1_4_7"/>
  <p:tag name="KSO_WM_DIAGRAM_VERSION" val="3"/>
  <p:tag name="KSO_WM_DIAGRAM_COLOR_TRICK" val="1"/>
  <p:tag name="KSO_WM_DIAGRAM_COLOR_TEXT_CAN_REMOVE" val="n"/>
  <p:tag name="KSO_WM_UNIT_LINE_FORE_SCHEMECOLOR_INDEX" val="5"/>
  <p:tag name="KSO_WM_DIAGRAM_MAX_ITEMCNT" val="4"/>
  <p:tag name="KSO_WM_DIAGRAM_MIN_ITEMCNT" val="3"/>
  <p:tag name="KSO_WM_DIAGRAM_VIRTUALLY_FRAME" val="{&quot;height&quot;:355.6000061035156,&quot;left&quot;:-48.25,&quot;top&quot;:122.53751663328157,&quot;width&quot;:816.5}"/>
  <p:tag name="KSO_WM_DIAGRAM_COLOR_MATCH_VALUE" val="{&quot;shape&quot;:{&quot;fill&quot;:{&quot;type&quot;:0},&quot;glow&quot;:{&quot;colorType&quot;:0},&quot;line&quot;:{&quot;solidLine&quot;:{&quot;brightness&quot;:-0.25,&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TEXT_FILL_FORE_SCHEMECOLOR_INDEX" val="2"/>
  <p:tag name="KSO_WM_UNIT_TEXT_FILL_TYPE" val="1"/>
  <p:tag name="KSO_WM_UNIT_USESOURCEFORMAT_APPLY" val="0"/>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789_2*l_h_i*1_2_1"/>
  <p:tag name="KSO_WM_TEMPLATE_CATEGORY" val="diagram"/>
  <p:tag name="KSO_WM_TEMPLATE_INDEX" val="20234789"/>
  <p:tag name="KSO_WM_UNIT_LAYERLEVEL" val="1_1_1"/>
  <p:tag name="KSO_WM_TAG_VERSION" val="3.0"/>
  <p:tag name="KSO_WM_BEAUTIFY_FLAG" val="#wm#"/>
  <p:tag name="KSO_WM_UNIT_TYPE" val="l_h_i"/>
  <p:tag name="KSO_WM_UNIT_INDEX" val="1_2_1"/>
  <p:tag name="KSO_WM_DIAGRAM_VERSION" val="3"/>
  <p:tag name="KSO_WM_DIAGRAM_COLOR_TRICK" val="1"/>
  <p:tag name="KSO_WM_DIAGRAM_COLOR_TEXT_CAN_REMOVE" val="n"/>
  <p:tag name="KSO_WM_DIAGRAM_MAX_ITEMCNT" val="4"/>
  <p:tag name="KSO_WM_DIAGRAM_MIN_ITEMCNT" val="3"/>
  <p:tag name="KSO_WM_DIAGRAM_VIRTUALLY_FRAME" val="{&quot;height&quot;:355.6000061035156,&quot;left&quot;:-48.25,&quot;top&quot;:122.53751663328157,&quot;width&quot;:816.5}"/>
  <p:tag name="KSO_WM_DIAGRAM_COLOR_MATCH_VALUE" val="{&quot;shape&quot;:{&quot;fill&quot;:{&quot;type&quot;:0},&quot;glow&quot;:{&quot;colorType&quot;:0},&quot;line&quot;:{&quot;gradient&quot;:[{&quot;brightness&quot;:0,&quot;colorType&quot;:1,&quot;foreColorIndex&quot;:5,&quot;pos&quot;:0,&quot;transparency&quot;:0.30000001192092896},{&quot;brightness&quot;:0,&quot;colorType&quot;:1,&quot;foreColorIndex&quot;:5,&quot;pos&quot;:0.9100000262260437,&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USESOURCEFORMAT_APPLY" val="0"/>
</p:tagLst>
</file>

<file path=ppt/tags/tag5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789_2*l_h_i*1_3_1"/>
  <p:tag name="KSO_WM_TEMPLATE_CATEGORY" val="diagram"/>
  <p:tag name="KSO_WM_TEMPLATE_INDEX" val="20234789"/>
  <p:tag name="KSO_WM_UNIT_LAYERLEVEL" val="1_1_1"/>
  <p:tag name="KSO_WM_TAG_VERSION" val="3.0"/>
  <p:tag name="KSO_WM_BEAUTIFY_FLAG" val="#wm#"/>
  <p:tag name="KSO_WM_UNIT_TYPE" val="l_h_i"/>
  <p:tag name="KSO_WM_UNIT_INDEX" val="1_3_1"/>
  <p:tag name="KSO_WM_DIAGRAM_VERSION" val="3"/>
  <p:tag name="KSO_WM_DIAGRAM_COLOR_TRICK" val="1"/>
  <p:tag name="KSO_WM_DIAGRAM_COLOR_TEXT_CAN_REMOVE" val="n"/>
  <p:tag name="KSO_WM_DIAGRAM_MAX_ITEMCNT" val="4"/>
  <p:tag name="KSO_WM_DIAGRAM_MIN_ITEMCNT" val="3"/>
  <p:tag name="KSO_WM_DIAGRAM_VIRTUALLY_FRAME" val="{&quot;height&quot;:355.6000061035156,&quot;left&quot;:-48.25,&quot;top&quot;:122.53751663328157,&quot;width&quot;:816.5}"/>
  <p:tag name="KSO_WM_DIAGRAM_COLOR_MATCH_VALUE" val="{&quot;shape&quot;:{&quot;fill&quot;:{&quot;type&quot;:0},&quot;glow&quot;:{&quot;colorType&quot;:0},&quot;line&quot;:{&quot;gradient&quot;:[{&quot;brightness&quot;:0,&quot;colorType&quot;:1,&quot;foreColorIndex&quot;:5,&quot;pos&quot;:0,&quot;transparency&quot;:0.30000001192092896},{&quot;brightness&quot;:0,&quot;colorType&quot;:1,&quot;foreColorIndex&quot;:5,&quot;pos&quot;:0.9100000262260437,&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USESOURCEFORMAT_APPLY" val="0"/>
</p:tagLst>
</file>

<file path=ppt/tags/tag55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789_2*l_h_i*1_4_1"/>
  <p:tag name="KSO_WM_TEMPLATE_CATEGORY" val="diagram"/>
  <p:tag name="KSO_WM_TEMPLATE_INDEX" val="20234789"/>
  <p:tag name="KSO_WM_UNIT_LAYERLEVEL" val="1_1_1"/>
  <p:tag name="KSO_WM_TAG_VERSION" val="3.0"/>
  <p:tag name="KSO_WM_BEAUTIFY_FLAG" val="#wm#"/>
  <p:tag name="KSO_WM_UNIT_TYPE" val="l_h_i"/>
  <p:tag name="KSO_WM_UNIT_INDEX" val="1_4_1"/>
  <p:tag name="KSO_WM_DIAGRAM_VERSION" val="3"/>
  <p:tag name="KSO_WM_DIAGRAM_COLOR_TRICK" val="1"/>
  <p:tag name="KSO_WM_DIAGRAM_COLOR_TEXT_CAN_REMOVE" val="n"/>
  <p:tag name="KSO_WM_DIAGRAM_MAX_ITEMCNT" val="4"/>
  <p:tag name="KSO_WM_DIAGRAM_MIN_ITEMCNT" val="3"/>
  <p:tag name="KSO_WM_DIAGRAM_VIRTUALLY_FRAME" val="{&quot;height&quot;:355.6000061035156,&quot;left&quot;:-48.25,&quot;top&quot;:122.53751663328157,&quot;width&quot;:816.5}"/>
  <p:tag name="KSO_WM_DIAGRAM_COLOR_MATCH_VALUE" val="{&quot;shape&quot;:{&quot;fill&quot;:{&quot;type&quot;:0},&quot;glow&quot;:{&quot;colorType&quot;:0},&quot;line&quot;:{&quot;gradient&quot;:[{&quot;brightness&quot;:0,&quot;colorType&quot;:1,&quot;foreColorIndex&quot;:5,&quot;pos&quot;:0,&quot;transparency&quot;:0.30000001192092896},{&quot;brightness&quot;:0,&quot;colorType&quot;:1,&quot;foreColorIndex&quot;:5,&quot;pos&quot;:0.9100000262260437,&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USESOURCEFORMAT_APPLY" val="0"/>
</p:tagLst>
</file>

<file path=ppt/tags/tag553.xml><?xml version="1.0" encoding="utf-8"?>
<p:tagLst xmlns:p="http://schemas.openxmlformats.org/presentationml/2006/main">
  <p:tag name="KSO_WM_SLIDE_ID" val="diagram20234789_2"/>
  <p:tag name="KSO_WM_TEMPLATE_SUBCATEGORY" val="0"/>
  <p:tag name="KSO_WM_TEMPLATE_MASTER_TYPE" val="0"/>
  <p:tag name="KSO_WM_TEMPLATE_COLOR_TYPE" val="0"/>
  <p:tag name="KSO_WM_SLIDE_ITEM_CNT" val="4"/>
  <p:tag name="KSO_WM_SLIDE_INDEX" val="2"/>
  <p:tag name="KSO_WM_TAG_VERSION" val="3.0"/>
  <p:tag name="KSO_WM_BEAUTIFY_FLAG" val="#wm#"/>
  <p:tag name="KSO_WM_TEMPLATE_CATEGORY" val="custom"/>
  <p:tag name="KSO_WM_TEMPLATE_INDEX" val="20230282"/>
  <p:tag name="KSO_WM_SLIDE_TYPE" val="text"/>
  <p:tag name="KSO_WM_SLIDE_SUBTYPE" val="diag"/>
  <p:tag name="KSO_WM_SLIDE_SIZE" val="850.05*353.7"/>
  <p:tag name="KSO_WM_SLIDE_POSITION" val="62.05*133.6"/>
  <p:tag name="KSO_WM_SLIDE_LAYOUT" val="a_l"/>
  <p:tag name="KSO_WM_SLIDE_LAYOUT_CNT" val="1_1"/>
  <p:tag name="KSO_WM_SPECIAL_SOURCE" val="bdnull"/>
  <p:tag name="KSO_WM_DIAGRAM_GROUP_CODE" val="l1-1"/>
  <p:tag name="KSO_WM_SLIDE_DIAGTYPE" val="l"/>
</p:tagLst>
</file>

<file path=ppt/tags/tag554.xml><?xml version="1.0" encoding="utf-8"?>
<p:tagLst xmlns:p="http://schemas.openxmlformats.org/presentationml/2006/main">
  <p:tag name="KSO_WM_UNIT_SUBTYPE" val="b"/>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0282_9*f*1"/>
  <p:tag name="KSO_WM_TEMPLATE_CATEGORY" val="custom"/>
  <p:tag name="KSO_WM_TEMPLATE_INDEX" val="20230282"/>
  <p:tag name="KSO_WM_UNIT_LAYERLEVEL" val="1"/>
  <p:tag name="KSO_WM_TAG_VERSION" val="1.0"/>
  <p:tag name="KSO_WM_BEAUTIFY_FLAG" val="#wm#"/>
  <p:tag name="KSO_WM_UNIT_CONTENT_GROUP_TYPE" val="contentchip"/>
</p:tagLst>
</file>

<file path=ppt/tags/tag55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82_9*a*1"/>
  <p:tag name="KSO_WM_TEMPLATE_CATEGORY" val="custom"/>
  <p:tag name="KSO_WM_TEMPLATE_INDEX" val="20230282"/>
  <p:tag name="KSO_WM_UNIT_LAYERLEVEL" val="1"/>
  <p:tag name="KSO_WM_TAG_VERSION" val="1.0"/>
  <p:tag name="KSO_WM_BEAUTIFY_FLAG" val="#wm#"/>
  <p:tag name="KSO_WM_UNIT_CONTENT_GROUP_TYPE" val="contentchip"/>
</p:tagLst>
</file>

<file path=ppt/tags/tag556.xml><?xml version="1.0" encoding="utf-8"?>
<p:tagLst xmlns:p="http://schemas.openxmlformats.org/presentationml/2006/main">
  <p:tag name="KSO_WM_SLIDE_ID" val="custom20230282_9"/>
  <p:tag name="KSO_WM_TEMPLATE_SUBCATEGORY" val="29"/>
  <p:tag name="KSO_WM_TEMPLATE_MASTER_TYPE" val="0"/>
  <p:tag name="KSO_WM_TEMPLATE_COLOR_TYPE" val="0"/>
  <p:tag name="KSO_WM_SLIDE_ITEM_CNT" val="0"/>
  <p:tag name="KSO_WM_SLIDE_INDEX" val="9"/>
  <p:tag name="KSO_WM_TAG_VERSION" val="1.0"/>
  <p:tag name="KSO_WM_BEAUTIFY_FLAG" val="#wm#"/>
  <p:tag name="KSO_WM_TEMPLATE_CATEGORY" val="custom"/>
  <p:tag name="KSO_WM_TEMPLATE_INDEX" val="20230282"/>
  <p:tag name="KSO_WM_SLIDE_TYPE" val="endPage"/>
  <p:tag name="KSO_WM_SLIDE_SUBTYPE" val="pureTxt"/>
  <p:tag name="KSO_WM_SLIDE_LAYOUT" val="a_f"/>
  <p:tag name="KSO_WM_SLIDE_LAYOUT_CNT" val="1_1"/>
  <p:tag name="KSO_WM_SPECIAL_SOURCE" val="bdnull"/>
  <p:tag name="KSO_WM_SLIDE_CONTENT_AREA" val="{&quot;left&quot;:&quot;54.35&quot;,&quot;top&quot;:&quot;106.15&quot;,&quot;width&quot;:&quot;513.95&quot;,&quot;height&quot;:&quot;327.7&quot;}"/>
</p:tagLst>
</file>

<file path=ppt/tags/tag557.xml><?xml version="1.0" encoding="utf-8"?>
<p:tagLst xmlns:p="http://schemas.openxmlformats.org/presentationml/2006/main">
  <p:tag name="commondata" val="eyJoZGlkIjoiYTU2MmMzMzBjZDZjNzRhNWY0MmQxMmZkN2NkMGVjOTIifQ=="/>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p="http://schemas.openxmlformats.org/presentationml/2006/main">
  <p:tag name="KSO_WM_UNIT_ISCONTENTSTITLE" val="0"/>
  <p:tag name="KSO_WM_UNIT_ISNUMDGMTITLE" val="0"/>
  <p:tag name="KSO_WM_UNIT_PRESET_TEXT" val="单击选择预设副标题"/>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_10*b*1"/>
  <p:tag name="KSO_WM_UNIT_LAYERLEVEL" val="1"/>
  <p:tag name="KSO_WM_TAG_VERSION" val="1.0"/>
  <p:tag name="KSO_WM_BEAUTIFY_FLAG" val="#wm#"/>
  <p:tag name="KSO_WM_UNIT_TEXT_FILL_FORE_SCHEMECOLOR_INDEX_BRIGHTNESS" val="0.25"/>
  <p:tag name="KSO_WM_UNIT_TEXT_FILL_FORE_SCHEMECOLOR_INDEX" val="13"/>
  <p:tag name="KSO_WM_UNIT_TEXT_FILL_TYPE" val="1"/>
  <p:tag name="KSO_WM_UNIT_CONTENT_GROUP_TYPE" val="titlestyle"/>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0*a*1"/>
  <p:tag name="KSO_WM_UNIT_LAYERLEVEL" val="1"/>
  <p:tag name="KSO_WM_TAG_VERSION" val="1.0"/>
  <p:tag name="KSO_WM_BEAUTIFY_FLAG" val="#wm#"/>
  <p:tag name="KSO_WM_UNIT_CONTENT_GROUP_TYPE" val="titlestyle"/>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11*i*1"/>
  <p:tag name="KSO_WM_UNIT_LAYERLEVEL" val="1"/>
  <p:tag name="KSO_WM_TAG_VERSION" val="1.0"/>
  <p:tag name="KSO_WM_UNIT_TYPE" val="i"/>
  <p:tag name="KSO_WM_UNIT_INDEX" val="1"/>
</p:tagLst>
</file>

<file path=ppt/tags/tag65.xml><?xml version="1.0" encoding="utf-8"?>
<p:tagLst xmlns:p="http://schemas.openxmlformats.org/presentationml/2006/main">
  <p:tag name="KSO_WM_UNIT_SUBTYPE" val="b"/>
  <p:tag name="KSO_WM_UNIT_PRESET_TEXT" val="汇报人：稻小壳"/>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11*f*1"/>
  <p:tag name="KSO_WM_UNIT_LAYERLEVEL" val="1"/>
  <p:tag name="KSO_WM_TAG_VERSION" val="1.0"/>
  <p:tag name="KSO_WM_BEAUTIFY_FLAG" val="#wm#"/>
  <p:tag name="KSO_WM_UNIT_CONTENT_GROUP_TYPE" val="contentchip"/>
</p:tagLst>
</file>

<file path=ppt/tags/tag66.xml><?xml version="1.0" encoding="utf-8"?>
<p:tagLst xmlns:p="http://schemas.openxmlformats.org/presentationml/2006/main">
  <p:tag name="KSO_WM_UNIT_ISCONTENTSTITLE" val="0"/>
  <p:tag name="KSO_WM_UNIT_ISNUMDGMTITLE" val="0"/>
  <p:tag name="KSO_WM_UNIT_PRESET_TEXT" val="感谢您的观看"/>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1*a*1"/>
  <p:tag name="KSO_WM_UNIT_LAYERLEVEL" val="1"/>
  <p:tag name="KSO_WM_TAG_VERSION" val="1.0"/>
  <p:tag name="KSO_WM_BEAUTIFY_FLAG" val="#wm#"/>
  <p:tag name="KSO_WM_UNIT_CONTENT_GROUP_TYPE" val="contentchip"/>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1.0"/>
  <p:tag name="KSO_WM_BEAUTIFY_FLAG" val="#wm#"/>
  <p:tag name="KSO_WM_UNIT_TYPE" val="i"/>
  <p:tag name="KSO_WM_UNIT_INDEX" val="1"/>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0282"/>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0282"/>
</p:tagLst>
</file>

<file path=ppt/tags/tag76.xml><?xml version="1.0" encoding="utf-8"?>
<p:tagLst xmlns:p="http://schemas.openxmlformats.org/presentationml/2006/main">
  <p:tag name="KSO_WM_TEMPLATE_SUBCATEGORY" val="29"/>
  <p:tag name="KSO_WM_TEMPLATE_MASTER_TYPE" val="0"/>
  <p:tag name="KSO_WM_TEMPLATE_COLOR_TYPE" val="0"/>
  <p:tag name="KSO_WM_TAG_VERSION" val="1.0"/>
  <p:tag name="KSO_WM_BEAUTIFY_FLAG" val="#wm#"/>
  <p:tag name="KSO_WM_TEMPLATE_CATEGORY" val="custom"/>
  <p:tag name="KSO_WM_TEMPLATE_INDEX" val="20230282"/>
  <p:tag name="KSO_WM_SPECIAL_SOURCE" val="bdnull"/>
  <p:tag name="KSO_WM_TEMPLATE_THUMBS_INDEX" val="1、9"/>
</p:tagLst>
</file>

<file path=ppt/tags/tag77.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7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1.0"/>
</p:tagLst>
</file>

<file path=ppt/tags/tag79.xml><?xml version="1.0" encoding="utf-8"?>
<p:tagLst xmlns:p="http://schemas.openxmlformats.org/presentationml/2006/main">
  <p:tag name="KSO_WM_UNIT_SUBTYPE" val="b"/>
  <p:tag name="KSO_WM_UNIT_PRESET_TEXT" val="汇报人：稻小壳"/>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1*f*1"/>
  <p:tag name="KSO_WM_UNIT_LAYERLEVEL" val="1"/>
  <p:tag name="KSO_WM_TAG_VERSION" val="1.0"/>
  <p:tag name="KSO_WM_BEAUTIFY_FLAG" val="#wm#"/>
  <p:tag name="KSO_WM_UNIT_CONTENT_GROUP_TYPE" val="contentchip"/>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ISCONTENTSTITLE" val="0"/>
  <p:tag name="KSO_WM_UNIT_ISNUMDGMTITLE" val="0"/>
  <p:tag name="KSO_WM_UNIT_PRESET_TEXT" val="WPS,a click to unlimited possibilities"/>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_1*b*1"/>
  <p:tag name="KSO_WM_UNIT_LAYERLEVEL" val="1"/>
  <p:tag name="KSO_WM_TAG_VERSION" val="1.0"/>
  <p:tag name="KSO_WM_BEAUTIFY_FLAG" val="#wm#"/>
  <p:tag name="KSO_WM_UNIT_CONTENT_GROUP_TYPE" val="contentchip"/>
</p:tagLst>
</file>

<file path=ppt/tags/tag81.xml><?xml version="1.0" encoding="utf-8"?>
<p:tagLst xmlns:p="http://schemas.openxmlformats.org/presentationml/2006/main">
  <p:tag name="KSO_WM_UNIT_ISCONTENTSTITLE" val="0"/>
  <p:tag name="KSO_WM_UNIT_ISNUMDGMTITLE" val="0"/>
  <p:tag name="KSO_WM_UNIT_PRESET_TEXT" val="单击此处&#10;添加文档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a*1"/>
  <p:tag name="KSO_WM_UNIT_LAYERLEVEL" val="1"/>
  <p:tag name="KSO_WM_TAG_VERSION" val="1.0"/>
  <p:tag name="KSO_WM_BEAUTIFY_FLAG" val="#wm#"/>
  <p:tag name="KSO_WM_UNIT_CONTENT_GROUP_TYPE" val="contentchip"/>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1.0"/>
  <p:tag name="KSO_WM_BEAUTIFY_FLAG" val="#wm#"/>
  <p:tag name="KSO_WM_UNIT_TEXT_FILL_FORE_SCHEMECOLOR_INDEX_BRIGHTNESS" val="0.25"/>
  <p:tag name="KSO_WM_UNIT_TEXT_FILL_FORE_SCHEMECOLOR_INDEX" val="13"/>
  <p:tag name="KSO_WM_UNIT_TEXT_FILL_TYPE" val="1"/>
  <p:tag name="KSO_WM_UNIT_PRESET_TEXT" val="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
</p:tagLst>
</file>

<file path=ppt/tags/tag8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1.0"/>
  <p:tag name="KSO_WM_BEAUTIFY_FLAG" val="#wm#"/>
  <p:tag name="KSO_WM_UNIT_CONTENT_GROUP_TYPE" val="titlestyle"/>
  <p:tag name="KSO_WM_UNIT_PRESET_TEXT" val="单击此处添加标题"/>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1.0"/>
  <p:tag name="KSO_WM_BEAUTIFY_FLAG" val="#wm#"/>
  <p:tag name="KSO_WM_UNIT_TEXT_FILL_FORE_SCHEMECOLOR_INDEX_BRIGHTNESS" val="0.25"/>
  <p:tag name="KSO_WM_UNIT_TEXT_FILL_FORE_SCHEMECOLOR_INDEX" val="13"/>
  <p:tag name="KSO_WM_UNIT_TEXT_FILL_TYPE" val="1"/>
  <p:tag name="KSO_WM_UNIT_PRESET_TEXT" val="单击此处添加文本具体内容，简明扼要的阐述您的观点。根据需要可酌情增减文字，以便观者准确的理解您传达的思想。&#10;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1"/>
  <p:tag name="KSO_WM_UNIT_LAYERLEVEL" val="1"/>
  <p:tag name="KSO_WM_TAG_VERSION" val="1.0"/>
  <p:tag name="KSO_WM_UNIT_TYPE" val="i"/>
  <p:tag name="KSO_WM_UNIT_INDEX" val="1"/>
</p:tagLst>
</file>

<file path=ppt/tags/tag9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2"/>
  <p:tag name="KSO_WM_UNIT_LAYERLEVEL" val="1"/>
  <p:tag name="KSO_WM_TAG_VERSION" val="1.0"/>
  <p:tag name="KSO_WM_UNIT_TYPE" val="i"/>
  <p:tag name="KSO_WM_UNIT_INDEX" val="2"/>
</p:tagLst>
</file>

<file path=ppt/tags/tag93.xml><?xml version="1.0" encoding="utf-8"?>
<p:tagLst xmlns:p="http://schemas.openxmlformats.org/presentationml/2006/main">
  <p:tag name="KSO_WM_UNIT_ISCONTENTSTITLE" val="0"/>
  <p:tag name="KSO_WM_UNIT_ISNUMDGMTITLE" val="0"/>
  <p:tag name="KSO_WM_UNIT_PRESET_TEXT" val="CONTENTS"/>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_3*b*1"/>
  <p:tag name="KSO_WM_UNIT_LAYERLEVEL" val="1"/>
  <p:tag name="KSO_WM_TAG_VERSION" val="1.0"/>
  <p:tag name="KSO_WM_BEAUTIFY_FLAG" val="#wm#"/>
</p:tagLst>
</file>

<file path=ppt/tags/tag94.xml><?xml version="1.0" encoding="utf-8"?>
<p:tagLst xmlns:p="http://schemas.openxmlformats.org/presentationml/2006/main">
  <p:tag name="KSO_WM_UNIT_ISCONTENTSTITLE" val="1"/>
  <p:tag name="KSO_WM_UNIT_ISNUMDGMTITLE" val="0"/>
  <p:tag name="KSO_WM_UNIT_PRESET_TEXT" val="目录"/>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1"/>
  <p:tag name="KSO_WM_UNIT_LAYERLEVEL" val="1"/>
  <p:tag name="KSO_WM_TAG_VERSION" val="1.0"/>
  <p:tag name="KSO_WM_UNIT_TYPE" val="i"/>
  <p:tag name="KSO_WM_UNIT_INDEX" val="1"/>
</p:tagLst>
</file>

<file path=ppt/tags/tag9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2"/>
  <p:tag name="KSO_WM_UNIT_LAYERLEVEL" val="1"/>
  <p:tag name="KSO_WM_TAG_VERSION" val="1.0"/>
  <p:tag name="KSO_WM_UNIT_CONTENT_GROUP_TYPE" val="contentchip"/>
  <p:tag name="KSO_WM_UNIT_TYPE" val="i"/>
  <p:tag name="KSO_WM_UNIT_INDEX" val="2"/>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自定义 118">
      <a:dk1>
        <a:srgbClr val="000000"/>
      </a:dk1>
      <a:lt1>
        <a:srgbClr val="FFFFFF"/>
      </a:lt1>
      <a:dk2>
        <a:srgbClr val="093495"/>
      </a:dk2>
      <a:lt2>
        <a:srgbClr val="ECF2FE"/>
      </a:lt2>
      <a:accent1>
        <a:srgbClr val="0F60FF"/>
      </a:accent1>
      <a:accent2>
        <a:srgbClr val="3A4EFE"/>
      </a:accent2>
      <a:accent3>
        <a:srgbClr val="653CFC"/>
      </a:accent3>
      <a:accent4>
        <a:srgbClr val="902AFB"/>
      </a:accent4>
      <a:accent5>
        <a:srgbClr val="BB18F9"/>
      </a:accent5>
      <a:accent6>
        <a:srgbClr val="E606F8"/>
      </a:accent6>
      <a:hlink>
        <a:srgbClr val="0563C1"/>
      </a:hlink>
      <a:folHlink>
        <a:srgbClr val="954F72"/>
      </a:folHlink>
    </a:clrScheme>
    <a:fontScheme name="自定义 6">
      <a:majorFont>
        <a:latin typeface="MiSans Heavy"/>
        <a:ea typeface="MiSans Heavy"/>
        <a:cs typeface=""/>
      </a:majorFont>
      <a:minorFont>
        <a:latin typeface="MiSans"/>
        <a:ea typeface="MiSan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
      <a:dk1>
        <a:srgbClr val="000000"/>
      </a:dk1>
      <a:lt1>
        <a:srgbClr val="FFFFFF"/>
      </a:lt1>
      <a:dk2>
        <a:srgbClr val="093495"/>
      </a:dk2>
      <a:lt2>
        <a:srgbClr val="ECF2FE"/>
      </a:lt2>
      <a:accent1>
        <a:srgbClr val="0F60FF"/>
      </a:accent1>
      <a:accent2>
        <a:srgbClr val="3A4EFE"/>
      </a:accent2>
      <a:accent3>
        <a:srgbClr val="653CFC"/>
      </a:accent3>
      <a:accent4>
        <a:srgbClr val="902AFB"/>
      </a:accent4>
      <a:accent5>
        <a:srgbClr val="BB18F9"/>
      </a:accent5>
      <a:accent6>
        <a:srgbClr val="E606F8"/>
      </a:accent6>
      <a:hlink>
        <a:srgbClr val="0563C1"/>
      </a:hlink>
      <a:folHlink>
        <a:srgbClr val="954F72"/>
      </a:folHlink>
    </a:clrScheme>
    <a:fontScheme name="自定义 6">
      <a:majorFont>
        <a:latin typeface="MiSans Heavy"/>
        <a:ea typeface="MiSans Heavy"/>
        <a:cs typeface=""/>
      </a:majorFont>
      <a:minorFont>
        <a:latin typeface="MiSans"/>
        <a:ea typeface="MiSan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4669</Words>
  <Application>WPS 演示</Application>
  <PresentationFormat/>
  <Paragraphs>236</Paragraphs>
  <Slides>23</Slides>
  <Notes>0</Notes>
  <HiddenSlides>0</HiddenSlides>
  <MMClips>0</MMClips>
  <ScaleCrop>false</ScaleCrop>
  <HeadingPairs>
    <vt:vector size="6" baseType="variant">
      <vt:variant>
        <vt:lpstr>已用的字体</vt:lpstr>
      </vt:variant>
      <vt:variant>
        <vt:i4>16</vt:i4>
      </vt:variant>
      <vt:variant>
        <vt:lpstr>主题</vt:lpstr>
      </vt:variant>
      <vt:variant>
        <vt:i4>3</vt:i4>
      </vt:variant>
      <vt:variant>
        <vt:lpstr>幻灯片标题</vt:lpstr>
      </vt:variant>
      <vt:variant>
        <vt:i4>23</vt:i4>
      </vt:variant>
    </vt:vector>
  </HeadingPairs>
  <TitlesOfParts>
    <vt:vector size="42" baseType="lpstr">
      <vt:lpstr>Arial</vt:lpstr>
      <vt:lpstr>宋体</vt:lpstr>
      <vt:lpstr>Wingdings</vt:lpstr>
      <vt:lpstr>MiSans</vt:lpstr>
      <vt:lpstr>微软雅黑</vt:lpstr>
      <vt:lpstr>Wingdings</vt:lpstr>
      <vt:lpstr>MiSans Normal</vt:lpstr>
      <vt:lpstr>汉仪文黑-55简</vt:lpstr>
      <vt:lpstr>黑体</vt:lpstr>
      <vt:lpstr>MiSans Heavy</vt:lpstr>
      <vt:lpstr>Segoe Print</vt:lpstr>
      <vt:lpstr>Arial Unicode MS</vt:lpstr>
      <vt:lpstr>Calibri</vt:lpstr>
      <vt:lpstr>思源黑体 CN Normal</vt:lpstr>
      <vt:lpstr>Arial</vt:lpstr>
      <vt:lpstr>MiSans</vt:lpstr>
      <vt:lpstr>默认设计模板</vt:lpstr>
      <vt:lpstr>Office 主题</vt:lpstr>
      <vt:lpstr>1_Office 主题</vt:lpstr>
      <vt:lpstr>开源社区数据的时序分析与可视化</vt:lpstr>
      <vt:lpstr>目录</vt:lpstr>
      <vt:lpstr>相关研究背景与理论基础</vt:lpstr>
      <vt:lpstr>OpenRank 指标</vt:lpstr>
      <vt:lpstr>CHAOSS 指标体系</vt:lpstr>
      <vt:lpstr>网络指标拟合相关研究</vt:lpstr>
      <vt:lpstr>数据处理与特征工程</vt:lpstr>
      <vt:lpstr>数据处理</vt:lpstr>
      <vt:lpstr>指标分布</vt:lpstr>
      <vt:lpstr>特征工程</vt:lpstr>
      <vt:lpstr>特征工程</vt:lpstr>
      <vt:lpstr>时间与目标变量的关系</vt:lpstr>
      <vt:lpstr>模型构建与分析</vt:lpstr>
      <vt:lpstr>模型定义与训练过程</vt:lpstr>
      <vt:lpstr>xgboost特征选择与降维</vt:lpstr>
      <vt:lpstr>基于项目阶段的模型优化</vt:lpstr>
      <vt:lpstr>模型可解释性分析</vt:lpstr>
      <vt:lpstr>时序分析可视化</vt:lpstr>
      <vt:lpstr>时序分析</vt:lpstr>
      <vt:lpstr>模型性能评估</vt:lpstr>
      <vt:lpstr>结论</vt:lpstr>
      <vt:lpstr>结论</vt:lpstr>
      <vt:lpstr>感谢您的观看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开源社区数据的时序分析与可视化</dc:title>
  <dc:creator>Zhangly</dc:creator>
  <cp:lastModifiedBy>86137</cp:lastModifiedBy>
  <cp:revision>24</cp:revision>
  <dcterms:created xsi:type="dcterms:W3CDTF">2025-01-10T05:25:00Z</dcterms:created>
  <dcterms:modified xsi:type="dcterms:W3CDTF">2025-01-11T03:02:36Z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2052-12.1.0.18372</vt:lpwstr>
  </property>
  <property fmtid="{D5CDD505-2E9C-101B-9397-08002B2CF9AE}" pid="3" name="ICV">
    <vt:lpwstr>08A3A46AE0694C11B23BD181EAA12312_12</vt:lpwstr>
  </property>
</Properties>
</file>